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303" r:id="rId2"/>
    <p:sldId id="279" r:id="rId3"/>
    <p:sldId id="262" r:id="rId4"/>
    <p:sldId id="273" r:id="rId5"/>
    <p:sldId id="284" r:id="rId6"/>
    <p:sldId id="302" r:id="rId7"/>
    <p:sldId id="297" r:id="rId8"/>
    <p:sldId id="323" r:id="rId9"/>
    <p:sldId id="324" r:id="rId10"/>
    <p:sldId id="325" r:id="rId11"/>
    <p:sldId id="326" r:id="rId12"/>
    <p:sldId id="298" r:id="rId13"/>
    <p:sldId id="327" r:id="rId14"/>
    <p:sldId id="328" r:id="rId15"/>
    <p:sldId id="299" r:id="rId16"/>
    <p:sldId id="329" r:id="rId17"/>
    <p:sldId id="330" r:id="rId18"/>
    <p:sldId id="331" r:id="rId19"/>
    <p:sldId id="332" r:id="rId20"/>
    <p:sldId id="301" r:id="rId21"/>
    <p:sldId id="27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CFD"/>
    <a:srgbClr val="F98035"/>
    <a:srgbClr val="2E3F61"/>
    <a:srgbClr val="EEEEEE"/>
    <a:srgbClr val="3037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62" autoAdjust="0"/>
    <p:restoredTop sz="94637"/>
  </p:normalViewPr>
  <p:slideViewPr>
    <p:cSldViewPr snapToGrid="0" snapToObjects="1">
      <p:cViewPr varScale="1">
        <p:scale>
          <a:sx n="72" d="100"/>
          <a:sy n="72" d="100"/>
        </p:scale>
        <p:origin x="3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139CFA2-7759-B247-8E5C-4CEDB9813CB5}" type="doc">
      <dgm:prSet loTypeId="urn:microsoft.com/office/officeart/2005/8/layout/radial6#1" loCatId="" qsTypeId="urn:microsoft.com/office/officeart/2005/8/quickstyle/simple2#1" qsCatId="simple" csTypeId="urn:microsoft.com/office/officeart/2005/8/colors/colorful1#1" csCatId="colorful" phldr="1"/>
      <dgm:spPr/>
      <dgm:t>
        <a:bodyPr/>
        <a:lstStyle/>
        <a:p>
          <a:endParaRPr lang="zh-CN" altLang="en-US"/>
        </a:p>
      </dgm:t>
    </dgm:pt>
    <dgm:pt modelId="{54B3CA00-F581-964C-AA47-0DA6826A2DE2}">
      <dgm:prSet phldrT="[文本]"/>
      <dgm:spPr>
        <a:solidFill>
          <a:srgbClr val="00B0F0"/>
        </a:solidFill>
      </dgm:spPr>
      <dgm:t>
        <a:bodyPr/>
        <a:lstStyle/>
        <a:p>
          <a:r>
            <a:rPr lang="zh-CN" altLang="en-US" dirty="0"/>
            <a:t>文献</a:t>
          </a:r>
        </a:p>
      </dgm:t>
    </dgm:pt>
    <dgm:pt modelId="{4786D7A9-FDF9-2141-8F7A-2832C73824B5}" type="parTrans" cxnId="{AE3163D9-5027-A943-9C6E-00135073961C}">
      <dgm:prSet/>
      <dgm:spPr/>
      <dgm:t>
        <a:bodyPr/>
        <a:lstStyle/>
        <a:p>
          <a:endParaRPr lang="zh-CN" altLang="en-US"/>
        </a:p>
      </dgm:t>
    </dgm:pt>
    <dgm:pt modelId="{6EAC4864-7D00-F540-B20B-E1E45F282CC6}" type="sibTrans" cxnId="{AE3163D9-5027-A943-9C6E-00135073961C}">
      <dgm:prSet/>
      <dgm:spPr/>
      <dgm:t>
        <a:bodyPr/>
        <a:lstStyle/>
        <a:p>
          <a:endParaRPr lang="zh-CN" altLang="en-US"/>
        </a:p>
      </dgm:t>
    </dgm:pt>
    <dgm:pt modelId="{BB659308-0ACB-9A4B-909E-3591579135BB}">
      <dgm:prSet phldrT="[文本]"/>
      <dgm:spPr/>
      <dgm:t>
        <a:bodyPr/>
        <a:lstStyle/>
        <a:p>
          <a:r>
            <a:rPr lang="zh-CN" altLang="en-US" dirty="0"/>
            <a:t>收集</a:t>
          </a:r>
        </a:p>
      </dgm:t>
    </dgm:pt>
    <dgm:pt modelId="{1B471142-E0BA-F148-B91D-40F07B6D5482}" type="parTrans" cxnId="{8D760453-298B-5B4D-A2BD-13BF880DB6E6}">
      <dgm:prSet/>
      <dgm:spPr/>
      <dgm:t>
        <a:bodyPr/>
        <a:lstStyle/>
        <a:p>
          <a:endParaRPr lang="zh-CN" altLang="en-US"/>
        </a:p>
      </dgm:t>
    </dgm:pt>
    <dgm:pt modelId="{7274041D-B39A-B849-B75A-3A59349A5957}" type="sibTrans" cxnId="{8D760453-298B-5B4D-A2BD-13BF880DB6E6}">
      <dgm:prSet/>
      <dgm:spPr/>
      <dgm:t>
        <a:bodyPr/>
        <a:lstStyle/>
        <a:p>
          <a:endParaRPr lang="zh-CN" altLang="en-US"/>
        </a:p>
      </dgm:t>
    </dgm:pt>
    <dgm:pt modelId="{DDCF6725-7078-7B45-8F9A-BBB803D2195A}">
      <dgm:prSet phldrT="[文本]"/>
      <dgm:spPr>
        <a:solidFill>
          <a:srgbClr val="00B050"/>
        </a:solidFill>
      </dgm:spPr>
      <dgm:t>
        <a:bodyPr/>
        <a:lstStyle/>
        <a:p>
          <a:r>
            <a:rPr lang="zh-CN" altLang="en-US" dirty="0"/>
            <a:t>管理</a:t>
          </a:r>
        </a:p>
      </dgm:t>
    </dgm:pt>
    <dgm:pt modelId="{334C1CED-C4E5-C048-8B38-D7ECF35644D7}" type="parTrans" cxnId="{06F979EE-504A-4D47-85DD-262457A3D8A3}">
      <dgm:prSet/>
      <dgm:spPr/>
      <dgm:t>
        <a:bodyPr/>
        <a:lstStyle/>
        <a:p>
          <a:endParaRPr lang="zh-CN" altLang="en-US"/>
        </a:p>
      </dgm:t>
    </dgm:pt>
    <dgm:pt modelId="{B70E0AAC-0856-044C-80BC-1EC759AFE992}" type="sibTrans" cxnId="{06F979EE-504A-4D47-85DD-262457A3D8A3}">
      <dgm:prSet/>
      <dgm:spPr>
        <a:solidFill>
          <a:srgbClr val="00B050"/>
        </a:solidFill>
      </dgm:spPr>
      <dgm:t>
        <a:bodyPr/>
        <a:lstStyle/>
        <a:p>
          <a:endParaRPr lang="zh-CN" altLang="en-US"/>
        </a:p>
      </dgm:t>
    </dgm:pt>
    <dgm:pt modelId="{6BD9309D-8B4C-46FF-89FC-93609B43C9F1}">
      <dgm:prSet phldrT="[文本]"/>
      <dgm:spPr>
        <a:solidFill>
          <a:srgbClr val="00B050"/>
        </a:solidFill>
      </dgm:spPr>
      <dgm:t>
        <a:bodyPr/>
        <a:lstStyle/>
        <a:p>
          <a:r>
            <a:rPr lang="zh-CN" altLang="en-US"/>
            <a:t>写作</a:t>
          </a:r>
          <a:endParaRPr lang="zh-CN" altLang="en-US" dirty="0"/>
        </a:p>
      </dgm:t>
    </dgm:pt>
    <dgm:pt modelId="{99ED1BC3-4D3C-4201-99E2-6DA9585D073C}" type="parTrans" cxnId="{41A155D3-B8EB-4FF7-94D1-FC062400461C}">
      <dgm:prSet/>
      <dgm:spPr/>
      <dgm:t>
        <a:bodyPr/>
        <a:lstStyle/>
        <a:p>
          <a:endParaRPr lang="zh-CN" altLang="en-US"/>
        </a:p>
      </dgm:t>
    </dgm:pt>
    <dgm:pt modelId="{7EDB95DC-FFB5-49CC-B44E-950F28778487}" type="sibTrans" cxnId="{41A155D3-B8EB-4FF7-94D1-FC062400461C}">
      <dgm:prSet/>
      <dgm:spPr/>
      <dgm:t>
        <a:bodyPr/>
        <a:lstStyle/>
        <a:p>
          <a:endParaRPr lang="zh-CN" altLang="en-US"/>
        </a:p>
      </dgm:t>
    </dgm:pt>
    <dgm:pt modelId="{CC2435FA-90E1-6F4C-9FD5-EC43F74107D6}" type="pres">
      <dgm:prSet presAssocID="{B139CFA2-7759-B247-8E5C-4CEDB9813CB5}" presName="Name0" presStyleCnt="0">
        <dgm:presLayoutVars>
          <dgm:chMax val="1"/>
          <dgm:dir/>
          <dgm:animLvl val="ctr"/>
          <dgm:resizeHandles val="exact"/>
        </dgm:presLayoutVars>
      </dgm:prSet>
      <dgm:spPr/>
    </dgm:pt>
    <dgm:pt modelId="{37C109AE-C823-E94A-8803-DC5767BC03CD}" type="pres">
      <dgm:prSet presAssocID="{54B3CA00-F581-964C-AA47-0DA6826A2DE2}" presName="centerShape" presStyleLbl="node0" presStyleIdx="0" presStyleCnt="1"/>
      <dgm:spPr/>
    </dgm:pt>
    <dgm:pt modelId="{C5A0D5DE-8EC9-594F-84AE-23DF5F45C74B}" type="pres">
      <dgm:prSet presAssocID="{BB659308-0ACB-9A4B-909E-3591579135BB}" presName="node" presStyleLbl="node1" presStyleIdx="0" presStyleCnt="3">
        <dgm:presLayoutVars>
          <dgm:bulletEnabled val="1"/>
        </dgm:presLayoutVars>
      </dgm:prSet>
      <dgm:spPr/>
    </dgm:pt>
    <dgm:pt modelId="{5F3B5A1A-A5F1-EE4F-A907-7EBB8DE0711D}" type="pres">
      <dgm:prSet presAssocID="{BB659308-0ACB-9A4B-909E-3591579135BB}" presName="dummy" presStyleCnt="0"/>
      <dgm:spPr/>
    </dgm:pt>
    <dgm:pt modelId="{9923DBB2-5519-9040-8CD4-DAFC9CAC1A74}" type="pres">
      <dgm:prSet presAssocID="{7274041D-B39A-B849-B75A-3A59349A5957}" presName="sibTrans" presStyleLbl="sibTrans2D1" presStyleIdx="0" presStyleCnt="3"/>
      <dgm:spPr/>
    </dgm:pt>
    <dgm:pt modelId="{33A44175-C3B4-DE49-8022-77BC9DD8FF5C}" type="pres">
      <dgm:prSet presAssocID="{DDCF6725-7078-7B45-8F9A-BBB803D2195A}" presName="node" presStyleLbl="node1" presStyleIdx="1" presStyleCnt="3">
        <dgm:presLayoutVars>
          <dgm:bulletEnabled val="1"/>
        </dgm:presLayoutVars>
      </dgm:prSet>
      <dgm:spPr/>
    </dgm:pt>
    <dgm:pt modelId="{75E8B763-85FB-B740-96D2-1E7C45E8C819}" type="pres">
      <dgm:prSet presAssocID="{DDCF6725-7078-7B45-8F9A-BBB803D2195A}" presName="dummy" presStyleCnt="0"/>
      <dgm:spPr/>
    </dgm:pt>
    <dgm:pt modelId="{A5E0F7E1-2D0F-554E-9324-F06486669367}" type="pres">
      <dgm:prSet presAssocID="{B70E0AAC-0856-044C-80BC-1EC759AFE992}" presName="sibTrans" presStyleLbl="sibTrans2D1" presStyleIdx="1" presStyleCnt="3"/>
      <dgm:spPr/>
    </dgm:pt>
    <dgm:pt modelId="{DD7AE5A0-F016-45B2-AA56-D1844018A181}" type="pres">
      <dgm:prSet presAssocID="{6BD9309D-8B4C-46FF-89FC-93609B43C9F1}" presName="node" presStyleLbl="node1" presStyleIdx="2" presStyleCnt="3">
        <dgm:presLayoutVars>
          <dgm:bulletEnabled val="1"/>
        </dgm:presLayoutVars>
      </dgm:prSet>
      <dgm:spPr/>
    </dgm:pt>
    <dgm:pt modelId="{661B4FBD-8A84-48C0-A485-113D548A1C3A}" type="pres">
      <dgm:prSet presAssocID="{6BD9309D-8B4C-46FF-89FC-93609B43C9F1}" presName="dummy" presStyleCnt="0"/>
      <dgm:spPr/>
    </dgm:pt>
    <dgm:pt modelId="{FAD80EF3-D953-47AE-9156-763EFBD24177}" type="pres">
      <dgm:prSet presAssocID="{7EDB95DC-FFB5-49CC-B44E-950F28778487}" presName="sibTrans" presStyleLbl="sibTrans2D1" presStyleIdx="2" presStyleCnt="3"/>
      <dgm:spPr/>
    </dgm:pt>
  </dgm:ptLst>
  <dgm:cxnLst>
    <dgm:cxn modelId="{C1A6F93B-1529-4F11-89F3-53D7214311D1}" type="presOf" srcId="{DDCF6725-7078-7B45-8F9A-BBB803D2195A}" destId="{33A44175-C3B4-DE49-8022-77BC9DD8FF5C}" srcOrd="0" destOrd="0" presId="urn:microsoft.com/office/officeart/2005/8/layout/radial6#1"/>
    <dgm:cxn modelId="{F1498549-270C-46B2-B8A6-DC0EE74E6F92}" type="presOf" srcId="{B70E0AAC-0856-044C-80BC-1EC759AFE992}" destId="{A5E0F7E1-2D0F-554E-9324-F06486669367}" srcOrd="0" destOrd="0" presId="urn:microsoft.com/office/officeart/2005/8/layout/radial6#1"/>
    <dgm:cxn modelId="{8D760453-298B-5B4D-A2BD-13BF880DB6E6}" srcId="{54B3CA00-F581-964C-AA47-0DA6826A2DE2}" destId="{BB659308-0ACB-9A4B-909E-3591579135BB}" srcOrd="0" destOrd="0" parTransId="{1B471142-E0BA-F148-B91D-40F07B6D5482}" sibTransId="{7274041D-B39A-B849-B75A-3A59349A5957}"/>
    <dgm:cxn modelId="{0FFE3F54-6742-4AAA-B4CB-E9D04791615B}" type="presOf" srcId="{7274041D-B39A-B849-B75A-3A59349A5957}" destId="{9923DBB2-5519-9040-8CD4-DAFC9CAC1A74}" srcOrd="0" destOrd="0" presId="urn:microsoft.com/office/officeart/2005/8/layout/radial6#1"/>
    <dgm:cxn modelId="{AE886154-9F44-4E29-8FFA-F1EBFCF96864}" type="presOf" srcId="{54B3CA00-F581-964C-AA47-0DA6826A2DE2}" destId="{37C109AE-C823-E94A-8803-DC5767BC03CD}" srcOrd="0" destOrd="0" presId="urn:microsoft.com/office/officeart/2005/8/layout/radial6#1"/>
    <dgm:cxn modelId="{E1704196-E2E3-4CA4-B5FB-C22438F8762F}" type="presOf" srcId="{7EDB95DC-FFB5-49CC-B44E-950F28778487}" destId="{FAD80EF3-D953-47AE-9156-763EFBD24177}" srcOrd="0" destOrd="0" presId="urn:microsoft.com/office/officeart/2005/8/layout/radial6#1"/>
    <dgm:cxn modelId="{41A155D3-B8EB-4FF7-94D1-FC062400461C}" srcId="{54B3CA00-F581-964C-AA47-0DA6826A2DE2}" destId="{6BD9309D-8B4C-46FF-89FC-93609B43C9F1}" srcOrd="2" destOrd="0" parTransId="{99ED1BC3-4D3C-4201-99E2-6DA9585D073C}" sibTransId="{7EDB95DC-FFB5-49CC-B44E-950F28778487}"/>
    <dgm:cxn modelId="{AE3163D9-5027-A943-9C6E-00135073961C}" srcId="{B139CFA2-7759-B247-8E5C-4CEDB9813CB5}" destId="{54B3CA00-F581-964C-AA47-0DA6826A2DE2}" srcOrd="0" destOrd="0" parTransId="{4786D7A9-FDF9-2141-8F7A-2832C73824B5}" sibTransId="{6EAC4864-7D00-F540-B20B-E1E45F282CC6}"/>
    <dgm:cxn modelId="{B86953DF-A4AD-47F4-864B-10900FB0A310}" type="presOf" srcId="{B139CFA2-7759-B247-8E5C-4CEDB9813CB5}" destId="{CC2435FA-90E1-6F4C-9FD5-EC43F74107D6}" srcOrd="0" destOrd="0" presId="urn:microsoft.com/office/officeart/2005/8/layout/radial6#1"/>
    <dgm:cxn modelId="{286CCEE1-074E-44A5-99AB-5439263043A3}" type="presOf" srcId="{BB659308-0ACB-9A4B-909E-3591579135BB}" destId="{C5A0D5DE-8EC9-594F-84AE-23DF5F45C74B}" srcOrd="0" destOrd="0" presId="urn:microsoft.com/office/officeart/2005/8/layout/radial6#1"/>
    <dgm:cxn modelId="{06F979EE-504A-4D47-85DD-262457A3D8A3}" srcId="{54B3CA00-F581-964C-AA47-0DA6826A2DE2}" destId="{DDCF6725-7078-7B45-8F9A-BBB803D2195A}" srcOrd="1" destOrd="0" parTransId="{334C1CED-C4E5-C048-8B38-D7ECF35644D7}" sibTransId="{B70E0AAC-0856-044C-80BC-1EC759AFE992}"/>
    <dgm:cxn modelId="{F13E25F8-A7EB-4D55-A657-F8D532B196E9}" type="presOf" srcId="{6BD9309D-8B4C-46FF-89FC-93609B43C9F1}" destId="{DD7AE5A0-F016-45B2-AA56-D1844018A181}" srcOrd="0" destOrd="0" presId="urn:microsoft.com/office/officeart/2005/8/layout/radial6#1"/>
    <dgm:cxn modelId="{BCC19F35-F315-46E6-9F49-DCE2CB26C6DB}" type="presParOf" srcId="{CC2435FA-90E1-6F4C-9FD5-EC43F74107D6}" destId="{37C109AE-C823-E94A-8803-DC5767BC03CD}" srcOrd="0" destOrd="0" presId="urn:microsoft.com/office/officeart/2005/8/layout/radial6#1"/>
    <dgm:cxn modelId="{B51DD118-5201-47F9-AECB-B6937B8DD3D7}" type="presParOf" srcId="{CC2435FA-90E1-6F4C-9FD5-EC43F74107D6}" destId="{C5A0D5DE-8EC9-594F-84AE-23DF5F45C74B}" srcOrd="1" destOrd="0" presId="urn:microsoft.com/office/officeart/2005/8/layout/radial6#1"/>
    <dgm:cxn modelId="{B4D066A2-908D-4E0B-9C66-A2CFCD5EE4F8}" type="presParOf" srcId="{CC2435FA-90E1-6F4C-9FD5-EC43F74107D6}" destId="{5F3B5A1A-A5F1-EE4F-A907-7EBB8DE0711D}" srcOrd="2" destOrd="0" presId="urn:microsoft.com/office/officeart/2005/8/layout/radial6#1"/>
    <dgm:cxn modelId="{DC35B61E-98E7-42A2-A62A-33FAACF7B83C}" type="presParOf" srcId="{CC2435FA-90E1-6F4C-9FD5-EC43F74107D6}" destId="{9923DBB2-5519-9040-8CD4-DAFC9CAC1A74}" srcOrd="3" destOrd="0" presId="urn:microsoft.com/office/officeart/2005/8/layout/radial6#1"/>
    <dgm:cxn modelId="{FDDB75F3-8B3F-4545-9408-F54A6651B7C6}" type="presParOf" srcId="{CC2435FA-90E1-6F4C-9FD5-EC43F74107D6}" destId="{33A44175-C3B4-DE49-8022-77BC9DD8FF5C}" srcOrd="4" destOrd="0" presId="urn:microsoft.com/office/officeart/2005/8/layout/radial6#1"/>
    <dgm:cxn modelId="{4621C2BF-59DE-4D6E-AAC0-3183CA097DD8}" type="presParOf" srcId="{CC2435FA-90E1-6F4C-9FD5-EC43F74107D6}" destId="{75E8B763-85FB-B740-96D2-1E7C45E8C819}" srcOrd="5" destOrd="0" presId="urn:microsoft.com/office/officeart/2005/8/layout/radial6#1"/>
    <dgm:cxn modelId="{B98E90D2-217B-4679-8260-46A1135215C5}" type="presParOf" srcId="{CC2435FA-90E1-6F4C-9FD5-EC43F74107D6}" destId="{A5E0F7E1-2D0F-554E-9324-F06486669367}" srcOrd="6" destOrd="0" presId="urn:microsoft.com/office/officeart/2005/8/layout/radial6#1"/>
    <dgm:cxn modelId="{AF9A17B1-A11E-4669-A824-670829C7FAA3}" type="presParOf" srcId="{CC2435FA-90E1-6F4C-9FD5-EC43F74107D6}" destId="{DD7AE5A0-F016-45B2-AA56-D1844018A181}" srcOrd="7" destOrd="0" presId="urn:microsoft.com/office/officeart/2005/8/layout/radial6#1"/>
    <dgm:cxn modelId="{491D143D-B69B-47BA-A697-4AA1319484B9}" type="presParOf" srcId="{CC2435FA-90E1-6F4C-9FD5-EC43F74107D6}" destId="{661B4FBD-8A84-48C0-A485-113D548A1C3A}" srcOrd="8" destOrd="0" presId="urn:microsoft.com/office/officeart/2005/8/layout/radial6#1"/>
    <dgm:cxn modelId="{382FE80A-2A91-42A8-B54F-21EB6D54755E}" type="presParOf" srcId="{CC2435FA-90E1-6F4C-9FD5-EC43F74107D6}" destId="{FAD80EF3-D953-47AE-9156-763EFBD24177}" srcOrd="9" destOrd="0" presId="urn:microsoft.com/office/officeart/2005/8/layout/radial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0BBFCE-60CC-42C7-81F4-FF08F7F4C61B}" type="doc">
      <dgm:prSet loTypeId="urn:microsoft.com/office/officeart/2008/layout/AlternatingHexagons" loCatId="list" qsTypeId="urn:microsoft.com/office/officeart/2005/8/quickstyle/simple1#1" qsCatId="simple" csTypeId="urn:microsoft.com/office/officeart/2005/8/colors/colorful1#2" csCatId="colorful" phldr="1"/>
      <dgm:spPr/>
      <dgm:t>
        <a:bodyPr/>
        <a:lstStyle/>
        <a:p>
          <a:endParaRPr lang="zh-CN" altLang="en-US"/>
        </a:p>
      </dgm:t>
    </dgm:pt>
    <dgm:pt modelId="{7957443C-1204-46FA-9713-EC85AC7ECBAC}">
      <dgm:prSet phldrT="[文本]" custT="1"/>
      <dgm:spPr/>
      <dgm:t>
        <a:bodyPr/>
        <a:lstStyle/>
        <a:p>
          <a:r>
            <a:rPr lang="zh-CN" altLang="en-US" sz="2000" dirty="0">
              <a:latin typeface="微软雅黑" panose="020B0503020204020204" charset="-122"/>
              <a:ea typeface="微软雅黑" panose="020B0503020204020204" charset="-122"/>
            </a:rPr>
            <a:t>虚拟文件夹</a:t>
          </a:r>
        </a:p>
      </dgm:t>
    </dgm:pt>
    <dgm:pt modelId="{65AA47F8-803E-4AF9-8C08-8938950700C8}" type="parTrans" cxnId="{F40BEE14-643D-4A68-8D47-06CFB8847783}">
      <dgm:prSet/>
      <dgm:spPr/>
      <dgm:t>
        <a:bodyPr/>
        <a:lstStyle/>
        <a:p>
          <a:endParaRPr lang="zh-CN" altLang="en-US"/>
        </a:p>
      </dgm:t>
    </dgm:pt>
    <dgm:pt modelId="{5696BF63-CC1D-4B87-8B0D-897464AC8CD4}" type="sibTrans" cxnId="{F40BEE14-643D-4A68-8D47-06CFB8847783}">
      <dgm:prSet custT="1"/>
      <dgm:spPr/>
      <dgm:t>
        <a:bodyPr/>
        <a:lstStyle/>
        <a:p>
          <a:r>
            <a:rPr lang="zh-CN" altLang="en-US" sz="2000" dirty="0">
              <a:latin typeface="微软雅黑" panose="020B0503020204020204" charset="-122"/>
              <a:ea typeface="微软雅黑" panose="020B0503020204020204" charset="-122"/>
            </a:rPr>
            <a:t>查重</a:t>
          </a:r>
        </a:p>
      </dgm:t>
    </dgm:pt>
    <dgm:pt modelId="{DB6561FB-9737-446B-9E61-3DB0697E88D5}">
      <dgm:prSet phldrT="[文本]" custT="1"/>
      <dgm:spPr/>
      <dgm:t>
        <a:bodyPr/>
        <a:lstStyle/>
        <a:p>
          <a:r>
            <a:rPr lang="zh-CN" altLang="en-US" sz="2000" dirty="0">
              <a:latin typeface="微软雅黑" panose="020B0503020204020204" charset="-122"/>
              <a:ea typeface="微软雅黑" panose="020B0503020204020204" charset="-122"/>
            </a:rPr>
            <a:t>附件管理</a:t>
          </a:r>
        </a:p>
      </dgm:t>
    </dgm:pt>
    <dgm:pt modelId="{039297C0-ACCA-4916-AB3E-016BD50249E9}" type="parTrans" cxnId="{831733A4-2395-4FDC-A666-AEC9B1715AE6}">
      <dgm:prSet/>
      <dgm:spPr/>
      <dgm:t>
        <a:bodyPr/>
        <a:lstStyle/>
        <a:p>
          <a:endParaRPr lang="zh-CN" altLang="en-US"/>
        </a:p>
      </dgm:t>
    </dgm:pt>
    <dgm:pt modelId="{5D97B3DB-4E98-40C3-B523-7F823542F772}" type="sibTrans" cxnId="{831733A4-2395-4FDC-A666-AEC9B1715AE6}">
      <dgm:prSet custT="1"/>
      <dgm:spPr/>
      <dgm:t>
        <a:bodyPr/>
        <a:lstStyle/>
        <a:p>
          <a:r>
            <a:rPr lang="zh-CN" altLang="en-US" sz="2000" dirty="0">
              <a:latin typeface="微软雅黑" panose="020B0503020204020204" charset="-122"/>
              <a:ea typeface="微软雅黑" panose="020B0503020204020204" charset="-122"/>
            </a:rPr>
            <a:t>全文下载</a:t>
          </a:r>
        </a:p>
      </dgm:t>
    </dgm:pt>
    <dgm:pt modelId="{C4AA671B-D228-4357-ABA1-EF7A76E438A2}">
      <dgm:prSet phldrT="[文本]" custT="1"/>
      <dgm:spPr/>
      <dgm:t>
        <a:bodyPr/>
        <a:lstStyle/>
        <a:p>
          <a:r>
            <a:rPr lang="zh-CN" altLang="en-US" sz="2000" dirty="0">
              <a:latin typeface="微软雅黑" panose="020B0503020204020204" charset="-122"/>
              <a:ea typeface="微软雅黑" panose="020B0503020204020204" charset="-122"/>
            </a:rPr>
            <a:t>批量编辑</a:t>
          </a:r>
        </a:p>
      </dgm:t>
    </dgm:pt>
    <dgm:pt modelId="{4A522487-01E5-4432-A821-1264FA5CC3BD}" type="parTrans" cxnId="{B608E3C2-94A3-4FA7-8AAE-DAE03BF2133E}">
      <dgm:prSet/>
      <dgm:spPr/>
      <dgm:t>
        <a:bodyPr/>
        <a:lstStyle/>
        <a:p>
          <a:endParaRPr lang="zh-CN" altLang="en-US"/>
        </a:p>
      </dgm:t>
    </dgm:pt>
    <dgm:pt modelId="{036B21A7-12D6-4893-9805-BE1DD187F4C5}" type="sibTrans" cxnId="{B608E3C2-94A3-4FA7-8AAE-DAE03BF2133E}">
      <dgm:prSet custT="1"/>
      <dgm:spPr/>
      <dgm:t>
        <a:bodyPr/>
        <a:lstStyle/>
        <a:p>
          <a:r>
            <a:rPr lang="zh-CN" altLang="en-US" sz="2000" dirty="0">
              <a:latin typeface="微软雅黑" panose="020B0503020204020204" charset="-122"/>
              <a:ea typeface="微软雅黑" panose="020B0503020204020204" charset="-122"/>
            </a:rPr>
            <a:t>导出</a:t>
          </a:r>
        </a:p>
      </dgm:t>
    </dgm:pt>
    <dgm:pt modelId="{1BCAE75C-5628-4B60-98CF-1D6682507C7D}">
      <dgm:prSet phldrT="[文本]" custT="1"/>
      <dgm:spPr/>
      <dgm:t>
        <a:bodyPr/>
        <a:lstStyle/>
        <a:p>
          <a:r>
            <a:rPr lang="zh-CN" altLang="en-US" sz="2000" dirty="0">
              <a:latin typeface="微软雅黑" panose="020B0503020204020204" charset="-122"/>
              <a:ea typeface="微软雅黑" panose="020B0503020204020204" charset="-122"/>
            </a:rPr>
            <a:t>表头排序</a:t>
          </a:r>
        </a:p>
      </dgm:t>
    </dgm:pt>
    <dgm:pt modelId="{731DA346-84E4-4DDA-9DCA-1373126990E3}" type="sibTrans" cxnId="{2DD07D6A-2DF9-4B3B-B61C-4396F35F4A9D}">
      <dgm:prSet custT="1"/>
      <dgm:spPr/>
      <dgm:t>
        <a:bodyPr/>
        <a:lstStyle/>
        <a:p>
          <a:r>
            <a:rPr lang="zh-CN" altLang="en-US" sz="2000" dirty="0">
              <a:latin typeface="微软雅黑" panose="020B0503020204020204" charset="-122"/>
              <a:ea typeface="微软雅黑" panose="020B0503020204020204" charset="-122"/>
            </a:rPr>
            <a:t>多重排序</a:t>
          </a:r>
        </a:p>
      </dgm:t>
    </dgm:pt>
    <dgm:pt modelId="{4D67A9B5-9F3F-47C9-9EBB-171AA7A992EB}" type="parTrans" cxnId="{2DD07D6A-2DF9-4B3B-B61C-4396F35F4A9D}">
      <dgm:prSet/>
      <dgm:spPr/>
      <dgm:t>
        <a:bodyPr/>
        <a:lstStyle/>
        <a:p>
          <a:endParaRPr lang="zh-CN" altLang="en-US"/>
        </a:p>
      </dgm:t>
    </dgm:pt>
    <dgm:pt modelId="{5C7BF60C-3B46-487C-83FB-F62A3230B20E}" type="pres">
      <dgm:prSet presAssocID="{350BBFCE-60CC-42C7-81F4-FF08F7F4C61B}" presName="Name0" presStyleCnt="0">
        <dgm:presLayoutVars>
          <dgm:chMax/>
          <dgm:chPref/>
          <dgm:dir/>
          <dgm:animLvl val="lvl"/>
        </dgm:presLayoutVars>
      </dgm:prSet>
      <dgm:spPr/>
    </dgm:pt>
    <dgm:pt modelId="{B40EE05B-2553-4B44-B597-72257FAB201A}" type="pres">
      <dgm:prSet presAssocID="{7957443C-1204-46FA-9713-EC85AC7ECBAC}" presName="composite" presStyleCnt="0"/>
      <dgm:spPr/>
    </dgm:pt>
    <dgm:pt modelId="{CBAED8C3-BD2F-4B46-A79C-3F00C99F935D}" type="pres">
      <dgm:prSet presAssocID="{7957443C-1204-46FA-9713-EC85AC7ECBAC}" presName="Parent1" presStyleLbl="node1" presStyleIdx="0" presStyleCnt="8" custLinFactNeighborX="508" custLinFactNeighborY="-252">
        <dgm:presLayoutVars>
          <dgm:chMax val="1"/>
          <dgm:chPref val="1"/>
          <dgm:bulletEnabled val="1"/>
        </dgm:presLayoutVars>
      </dgm:prSet>
      <dgm:spPr/>
    </dgm:pt>
    <dgm:pt modelId="{B34AE53E-3AA4-484B-848D-E957EB3CAA76}" type="pres">
      <dgm:prSet presAssocID="{7957443C-1204-46FA-9713-EC85AC7ECBAC}" presName="Childtext1" presStyleLbl="revTx" presStyleIdx="0" presStyleCnt="4">
        <dgm:presLayoutVars>
          <dgm:chMax val="0"/>
          <dgm:chPref val="0"/>
          <dgm:bulletEnabled val="1"/>
        </dgm:presLayoutVars>
      </dgm:prSet>
      <dgm:spPr/>
    </dgm:pt>
    <dgm:pt modelId="{F191AD87-7C05-43ED-B448-88DA58EB8321}" type="pres">
      <dgm:prSet presAssocID="{7957443C-1204-46FA-9713-EC85AC7ECBAC}" presName="BalanceSpacing" presStyleCnt="0"/>
      <dgm:spPr/>
    </dgm:pt>
    <dgm:pt modelId="{E2D6F676-C1F3-4681-A7DC-E8B5414A423B}" type="pres">
      <dgm:prSet presAssocID="{7957443C-1204-46FA-9713-EC85AC7ECBAC}" presName="BalanceSpacing1" presStyleCnt="0"/>
      <dgm:spPr/>
    </dgm:pt>
    <dgm:pt modelId="{7E96C089-7D2A-47F6-B1CF-8DA9FB41576B}" type="pres">
      <dgm:prSet presAssocID="{5696BF63-CC1D-4B87-8B0D-897464AC8CD4}" presName="Accent1Text" presStyleLbl="node1" presStyleIdx="1" presStyleCnt="8"/>
      <dgm:spPr/>
    </dgm:pt>
    <dgm:pt modelId="{628FFB3A-7109-440B-90D2-A1C922075FC1}" type="pres">
      <dgm:prSet presAssocID="{5696BF63-CC1D-4B87-8B0D-897464AC8CD4}" presName="spaceBetweenRectangles" presStyleCnt="0"/>
      <dgm:spPr/>
    </dgm:pt>
    <dgm:pt modelId="{C9780977-9D9A-41DF-AE5F-5A48394C5E36}" type="pres">
      <dgm:prSet presAssocID="{1BCAE75C-5628-4B60-98CF-1D6682507C7D}" presName="composite" presStyleCnt="0"/>
      <dgm:spPr/>
    </dgm:pt>
    <dgm:pt modelId="{DD411B5A-6D20-4C67-9F9C-C448162A0D90}" type="pres">
      <dgm:prSet presAssocID="{1BCAE75C-5628-4B60-98CF-1D6682507C7D}" presName="Parent1" presStyleLbl="node1" presStyleIdx="2" presStyleCnt="8">
        <dgm:presLayoutVars>
          <dgm:chMax val="1"/>
          <dgm:chPref val="1"/>
          <dgm:bulletEnabled val="1"/>
        </dgm:presLayoutVars>
      </dgm:prSet>
      <dgm:spPr/>
    </dgm:pt>
    <dgm:pt modelId="{F5FE1705-538B-48BD-8DB1-9EB0FED257D9}" type="pres">
      <dgm:prSet presAssocID="{1BCAE75C-5628-4B60-98CF-1D6682507C7D}" presName="Childtext1" presStyleLbl="revTx" presStyleIdx="1" presStyleCnt="4">
        <dgm:presLayoutVars>
          <dgm:chMax val="0"/>
          <dgm:chPref val="0"/>
          <dgm:bulletEnabled val="1"/>
        </dgm:presLayoutVars>
      </dgm:prSet>
      <dgm:spPr/>
    </dgm:pt>
    <dgm:pt modelId="{36C28878-A6B2-4AC0-861A-3D6E08360D0E}" type="pres">
      <dgm:prSet presAssocID="{1BCAE75C-5628-4B60-98CF-1D6682507C7D}" presName="BalanceSpacing" presStyleCnt="0"/>
      <dgm:spPr/>
    </dgm:pt>
    <dgm:pt modelId="{C229E68E-7074-4FBE-8D91-4FC04EF8AAC3}" type="pres">
      <dgm:prSet presAssocID="{1BCAE75C-5628-4B60-98CF-1D6682507C7D}" presName="BalanceSpacing1" presStyleCnt="0"/>
      <dgm:spPr/>
    </dgm:pt>
    <dgm:pt modelId="{D0C8DF97-C4A9-4BBE-A9FD-998ECF5E9EA6}" type="pres">
      <dgm:prSet presAssocID="{731DA346-84E4-4DDA-9DCA-1373126990E3}" presName="Accent1Text" presStyleLbl="node1" presStyleIdx="3" presStyleCnt="8" custLinFactNeighborY="0"/>
      <dgm:spPr/>
    </dgm:pt>
    <dgm:pt modelId="{4B52565B-3C6C-47CF-926C-848B24BC2643}" type="pres">
      <dgm:prSet presAssocID="{731DA346-84E4-4DDA-9DCA-1373126990E3}" presName="spaceBetweenRectangles" presStyleCnt="0"/>
      <dgm:spPr/>
    </dgm:pt>
    <dgm:pt modelId="{88F50EEB-EE75-4A01-8D09-A136EC66F4F1}" type="pres">
      <dgm:prSet presAssocID="{DB6561FB-9737-446B-9E61-3DB0697E88D5}" presName="composite" presStyleCnt="0"/>
      <dgm:spPr/>
    </dgm:pt>
    <dgm:pt modelId="{FB2DA232-598B-4659-A6C1-20A6A84ABEF9}" type="pres">
      <dgm:prSet presAssocID="{DB6561FB-9737-446B-9E61-3DB0697E88D5}" presName="Parent1" presStyleLbl="node1" presStyleIdx="4" presStyleCnt="8">
        <dgm:presLayoutVars>
          <dgm:chMax val="1"/>
          <dgm:chPref val="1"/>
          <dgm:bulletEnabled val="1"/>
        </dgm:presLayoutVars>
      </dgm:prSet>
      <dgm:spPr/>
    </dgm:pt>
    <dgm:pt modelId="{6A132F11-7C30-471A-997A-F07A30FE222F}" type="pres">
      <dgm:prSet presAssocID="{DB6561FB-9737-446B-9E61-3DB0697E88D5}" presName="Childtext1" presStyleLbl="revTx" presStyleIdx="2" presStyleCnt="4">
        <dgm:presLayoutVars>
          <dgm:chMax val="0"/>
          <dgm:chPref val="0"/>
          <dgm:bulletEnabled val="1"/>
        </dgm:presLayoutVars>
      </dgm:prSet>
      <dgm:spPr/>
    </dgm:pt>
    <dgm:pt modelId="{F09FC7AB-80F5-40E0-9723-A8B160B1C584}" type="pres">
      <dgm:prSet presAssocID="{DB6561FB-9737-446B-9E61-3DB0697E88D5}" presName="BalanceSpacing" presStyleCnt="0"/>
      <dgm:spPr/>
    </dgm:pt>
    <dgm:pt modelId="{84967357-57F7-49DE-9006-4A108A0A2595}" type="pres">
      <dgm:prSet presAssocID="{DB6561FB-9737-446B-9E61-3DB0697E88D5}" presName="BalanceSpacing1" presStyleCnt="0"/>
      <dgm:spPr/>
    </dgm:pt>
    <dgm:pt modelId="{599FB3C3-8356-4955-B761-65092C24E40B}" type="pres">
      <dgm:prSet presAssocID="{5D97B3DB-4E98-40C3-B523-7F823542F772}" presName="Accent1Text" presStyleLbl="node1" presStyleIdx="5" presStyleCnt="8"/>
      <dgm:spPr/>
    </dgm:pt>
    <dgm:pt modelId="{8AF6708B-2941-4DDB-8573-22ECD3754D9A}" type="pres">
      <dgm:prSet presAssocID="{5D97B3DB-4E98-40C3-B523-7F823542F772}" presName="spaceBetweenRectangles" presStyleCnt="0"/>
      <dgm:spPr/>
    </dgm:pt>
    <dgm:pt modelId="{6F802B99-6781-45EB-8DFE-007E107DF066}" type="pres">
      <dgm:prSet presAssocID="{C4AA671B-D228-4357-ABA1-EF7A76E438A2}" presName="composite" presStyleCnt="0"/>
      <dgm:spPr/>
    </dgm:pt>
    <dgm:pt modelId="{705D44CA-EACC-477A-AD34-7393B1FEF9AD}" type="pres">
      <dgm:prSet presAssocID="{C4AA671B-D228-4357-ABA1-EF7A76E438A2}" presName="Parent1" presStyleLbl="node1" presStyleIdx="6" presStyleCnt="8">
        <dgm:presLayoutVars>
          <dgm:chMax val="1"/>
          <dgm:chPref val="1"/>
          <dgm:bulletEnabled val="1"/>
        </dgm:presLayoutVars>
      </dgm:prSet>
      <dgm:spPr/>
    </dgm:pt>
    <dgm:pt modelId="{E8878ECC-330B-4134-AAC2-0551A525276B}" type="pres">
      <dgm:prSet presAssocID="{C4AA671B-D228-4357-ABA1-EF7A76E438A2}" presName="Childtext1" presStyleLbl="revTx" presStyleIdx="3" presStyleCnt="4">
        <dgm:presLayoutVars>
          <dgm:chMax val="0"/>
          <dgm:chPref val="0"/>
          <dgm:bulletEnabled val="1"/>
        </dgm:presLayoutVars>
      </dgm:prSet>
      <dgm:spPr/>
    </dgm:pt>
    <dgm:pt modelId="{E492DC77-C1C2-4F6F-A3F5-E607D4353BB2}" type="pres">
      <dgm:prSet presAssocID="{C4AA671B-D228-4357-ABA1-EF7A76E438A2}" presName="BalanceSpacing" presStyleCnt="0"/>
      <dgm:spPr/>
    </dgm:pt>
    <dgm:pt modelId="{856636F7-B9DF-4309-B6E0-82CF7F88346E}" type="pres">
      <dgm:prSet presAssocID="{C4AA671B-D228-4357-ABA1-EF7A76E438A2}" presName="BalanceSpacing1" presStyleCnt="0"/>
      <dgm:spPr/>
    </dgm:pt>
    <dgm:pt modelId="{04C15BDB-107E-4AA4-84AC-04D0FB06F96B}" type="pres">
      <dgm:prSet presAssocID="{036B21A7-12D6-4893-9805-BE1DD187F4C5}" presName="Accent1Text" presStyleLbl="node1" presStyleIdx="7" presStyleCnt="8"/>
      <dgm:spPr/>
    </dgm:pt>
  </dgm:ptLst>
  <dgm:cxnLst>
    <dgm:cxn modelId="{7ACFAF0A-7B80-4BF0-91AD-5088FB38A608}" type="presOf" srcId="{350BBFCE-60CC-42C7-81F4-FF08F7F4C61B}" destId="{5C7BF60C-3B46-487C-83FB-F62A3230B20E}" srcOrd="0" destOrd="0" presId="urn:microsoft.com/office/officeart/2008/layout/AlternatingHexagons"/>
    <dgm:cxn modelId="{F40BEE14-643D-4A68-8D47-06CFB8847783}" srcId="{350BBFCE-60CC-42C7-81F4-FF08F7F4C61B}" destId="{7957443C-1204-46FA-9713-EC85AC7ECBAC}" srcOrd="0" destOrd="0" parTransId="{65AA47F8-803E-4AF9-8C08-8938950700C8}" sibTransId="{5696BF63-CC1D-4B87-8B0D-897464AC8CD4}"/>
    <dgm:cxn modelId="{DD41DC22-D81B-4F60-9C04-E7DA94DD8B3C}" type="presOf" srcId="{1BCAE75C-5628-4B60-98CF-1D6682507C7D}" destId="{DD411B5A-6D20-4C67-9F9C-C448162A0D90}" srcOrd="0" destOrd="0" presId="urn:microsoft.com/office/officeart/2008/layout/AlternatingHexagons"/>
    <dgm:cxn modelId="{0F7B0E62-20C3-4771-934F-853E660AFE12}" type="presOf" srcId="{DB6561FB-9737-446B-9E61-3DB0697E88D5}" destId="{FB2DA232-598B-4659-A6C1-20A6A84ABEF9}" srcOrd="0" destOrd="0" presId="urn:microsoft.com/office/officeart/2008/layout/AlternatingHexagons"/>
    <dgm:cxn modelId="{2DD07D6A-2DF9-4B3B-B61C-4396F35F4A9D}" srcId="{350BBFCE-60CC-42C7-81F4-FF08F7F4C61B}" destId="{1BCAE75C-5628-4B60-98CF-1D6682507C7D}" srcOrd="1" destOrd="0" parTransId="{4D67A9B5-9F3F-47C9-9EBB-171AA7A992EB}" sibTransId="{731DA346-84E4-4DDA-9DCA-1373126990E3}"/>
    <dgm:cxn modelId="{1A5F0551-3C77-4190-8F51-40C6F464DFB8}" type="presOf" srcId="{5D97B3DB-4E98-40C3-B523-7F823542F772}" destId="{599FB3C3-8356-4955-B761-65092C24E40B}" srcOrd="0" destOrd="0" presId="urn:microsoft.com/office/officeart/2008/layout/AlternatingHexagons"/>
    <dgm:cxn modelId="{B652AF77-8A99-4EEB-AD25-FF5C0EE80A2D}" type="presOf" srcId="{036B21A7-12D6-4893-9805-BE1DD187F4C5}" destId="{04C15BDB-107E-4AA4-84AC-04D0FB06F96B}" srcOrd="0" destOrd="0" presId="urn:microsoft.com/office/officeart/2008/layout/AlternatingHexagons"/>
    <dgm:cxn modelId="{D9292678-A5E8-4F62-B676-346AF9FD11F9}" type="presOf" srcId="{5696BF63-CC1D-4B87-8B0D-897464AC8CD4}" destId="{7E96C089-7D2A-47F6-B1CF-8DA9FB41576B}" srcOrd="0" destOrd="0" presId="urn:microsoft.com/office/officeart/2008/layout/AlternatingHexagons"/>
    <dgm:cxn modelId="{AF81B693-70EB-4D69-872C-21855E484EBD}" type="presOf" srcId="{C4AA671B-D228-4357-ABA1-EF7A76E438A2}" destId="{705D44CA-EACC-477A-AD34-7393B1FEF9AD}" srcOrd="0" destOrd="0" presId="urn:microsoft.com/office/officeart/2008/layout/AlternatingHexagons"/>
    <dgm:cxn modelId="{831733A4-2395-4FDC-A666-AEC9B1715AE6}" srcId="{350BBFCE-60CC-42C7-81F4-FF08F7F4C61B}" destId="{DB6561FB-9737-446B-9E61-3DB0697E88D5}" srcOrd="2" destOrd="0" parTransId="{039297C0-ACCA-4916-AB3E-016BD50249E9}" sibTransId="{5D97B3DB-4E98-40C3-B523-7F823542F772}"/>
    <dgm:cxn modelId="{FD1426B5-F9A7-4C51-9521-873048315576}" type="presOf" srcId="{7957443C-1204-46FA-9713-EC85AC7ECBAC}" destId="{CBAED8C3-BD2F-4B46-A79C-3F00C99F935D}" srcOrd="0" destOrd="0" presId="urn:microsoft.com/office/officeart/2008/layout/AlternatingHexagons"/>
    <dgm:cxn modelId="{B608E3C2-94A3-4FA7-8AAE-DAE03BF2133E}" srcId="{350BBFCE-60CC-42C7-81F4-FF08F7F4C61B}" destId="{C4AA671B-D228-4357-ABA1-EF7A76E438A2}" srcOrd="3" destOrd="0" parTransId="{4A522487-01E5-4432-A821-1264FA5CC3BD}" sibTransId="{036B21A7-12D6-4893-9805-BE1DD187F4C5}"/>
    <dgm:cxn modelId="{C6D896FC-E579-4268-B80F-8BBA67D8EECD}" type="presOf" srcId="{731DA346-84E4-4DDA-9DCA-1373126990E3}" destId="{D0C8DF97-C4A9-4BBE-A9FD-998ECF5E9EA6}" srcOrd="0" destOrd="0" presId="urn:microsoft.com/office/officeart/2008/layout/AlternatingHexagons"/>
    <dgm:cxn modelId="{B3C65BA1-8D69-4D99-B78A-8A3FD8B2CF0F}" type="presParOf" srcId="{5C7BF60C-3B46-487C-83FB-F62A3230B20E}" destId="{B40EE05B-2553-4B44-B597-72257FAB201A}" srcOrd="0" destOrd="0" presId="urn:microsoft.com/office/officeart/2008/layout/AlternatingHexagons"/>
    <dgm:cxn modelId="{E59F89A7-E853-4339-970F-FCF0835FA49C}" type="presParOf" srcId="{B40EE05B-2553-4B44-B597-72257FAB201A}" destId="{CBAED8C3-BD2F-4B46-A79C-3F00C99F935D}" srcOrd="0" destOrd="0" presId="urn:microsoft.com/office/officeart/2008/layout/AlternatingHexagons"/>
    <dgm:cxn modelId="{754A0A2F-C251-42D7-B24A-094483E28581}" type="presParOf" srcId="{B40EE05B-2553-4B44-B597-72257FAB201A}" destId="{B34AE53E-3AA4-484B-848D-E957EB3CAA76}" srcOrd="1" destOrd="0" presId="urn:microsoft.com/office/officeart/2008/layout/AlternatingHexagons"/>
    <dgm:cxn modelId="{CFFBEB4E-B2BE-46F7-B3C8-E413B78DE766}" type="presParOf" srcId="{B40EE05B-2553-4B44-B597-72257FAB201A}" destId="{F191AD87-7C05-43ED-B448-88DA58EB8321}" srcOrd="2" destOrd="0" presId="urn:microsoft.com/office/officeart/2008/layout/AlternatingHexagons"/>
    <dgm:cxn modelId="{8282ED7D-9449-4826-AECB-F424D905EBBE}" type="presParOf" srcId="{B40EE05B-2553-4B44-B597-72257FAB201A}" destId="{E2D6F676-C1F3-4681-A7DC-E8B5414A423B}" srcOrd="3" destOrd="0" presId="urn:microsoft.com/office/officeart/2008/layout/AlternatingHexagons"/>
    <dgm:cxn modelId="{A52B4812-4E33-423C-A945-FF517E3A5DF3}" type="presParOf" srcId="{B40EE05B-2553-4B44-B597-72257FAB201A}" destId="{7E96C089-7D2A-47F6-B1CF-8DA9FB41576B}" srcOrd="4" destOrd="0" presId="urn:microsoft.com/office/officeart/2008/layout/AlternatingHexagons"/>
    <dgm:cxn modelId="{875ACB6E-5B7F-45DC-AA18-EEA2B9E85B60}" type="presParOf" srcId="{5C7BF60C-3B46-487C-83FB-F62A3230B20E}" destId="{628FFB3A-7109-440B-90D2-A1C922075FC1}" srcOrd="1" destOrd="0" presId="urn:microsoft.com/office/officeart/2008/layout/AlternatingHexagons"/>
    <dgm:cxn modelId="{66889D0D-AFE7-4666-AADF-1A6C9A826355}" type="presParOf" srcId="{5C7BF60C-3B46-487C-83FB-F62A3230B20E}" destId="{C9780977-9D9A-41DF-AE5F-5A48394C5E36}" srcOrd="2" destOrd="0" presId="urn:microsoft.com/office/officeart/2008/layout/AlternatingHexagons"/>
    <dgm:cxn modelId="{867A2E4B-6E96-4B5C-9815-2C13EA92F3C6}" type="presParOf" srcId="{C9780977-9D9A-41DF-AE5F-5A48394C5E36}" destId="{DD411B5A-6D20-4C67-9F9C-C448162A0D90}" srcOrd="0" destOrd="0" presId="urn:microsoft.com/office/officeart/2008/layout/AlternatingHexagons"/>
    <dgm:cxn modelId="{F8E03612-4A78-45D2-923D-2B14D2A074C1}" type="presParOf" srcId="{C9780977-9D9A-41DF-AE5F-5A48394C5E36}" destId="{F5FE1705-538B-48BD-8DB1-9EB0FED257D9}" srcOrd="1" destOrd="0" presId="urn:microsoft.com/office/officeart/2008/layout/AlternatingHexagons"/>
    <dgm:cxn modelId="{86A76890-D4D2-44EF-A3D1-694EE359A1B0}" type="presParOf" srcId="{C9780977-9D9A-41DF-AE5F-5A48394C5E36}" destId="{36C28878-A6B2-4AC0-861A-3D6E08360D0E}" srcOrd="2" destOrd="0" presId="urn:microsoft.com/office/officeart/2008/layout/AlternatingHexagons"/>
    <dgm:cxn modelId="{4DFB471D-E1E5-4E7C-B5DC-6B4C3EB5C605}" type="presParOf" srcId="{C9780977-9D9A-41DF-AE5F-5A48394C5E36}" destId="{C229E68E-7074-4FBE-8D91-4FC04EF8AAC3}" srcOrd="3" destOrd="0" presId="urn:microsoft.com/office/officeart/2008/layout/AlternatingHexagons"/>
    <dgm:cxn modelId="{D899AAAC-11FB-4D36-999D-7CEBBE8711C2}" type="presParOf" srcId="{C9780977-9D9A-41DF-AE5F-5A48394C5E36}" destId="{D0C8DF97-C4A9-4BBE-A9FD-998ECF5E9EA6}" srcOrd="4" destOrd="0" presId="urn:microsoft.com/office/officeart/2008/layout/AlternatingHexagons"/>
    <dgm:cxn modelId="{F8A2A616-781A-403E-825D-388BC1B48370}" type="presParOf" srcId="{5C7BF60C-3B46-487C-83FB-F62A3230B20E}" destId="{4B52565B-3C6C-47CF-926C-848B24BC2643}" srcOrd="3" destOrd="0" presId="urn:microsoft.com/office/officeart/2008/layout/AlternatingHexagons"/>
    <dgm:cxn modelId="{7EE799BB-5B82-46B1-BD36-BA31EBA1FE9A}" type="presParOf" srcId="{5C7BF60C-3B46-487C-83FB-F62A3230B20E}" destId="{88F50EEB-EE75-4A01-8D09-A136EC66F4F1}" srcOrd="4" destOrd="0" presId="urn:microsoft.com/office/officeart/2008/layout/AlternatingHexagons"/>
    <dgm:cxn modelId="{08A258DE-85E4-44FC-8BF6-2C25D4A29ED1}" type="presParOf" srcId="{88F50EEB-EE75-4A01-8D09-A136EC66F4F1}" destId="{FB2DA232-598B-4659-A6C1-20A6A84ABEF9}" srcOrd="0" destOrd="0" presId="urn:microsoft.com/office/officeart/2008/layout/AlternatingHexagons"/>
    <dgm:cxn modelId="{4D62FDF9-3024-4D42-BDE8-291ED16FE2DA}" type="presParOf" srcId="{88F50EEB-EE75-4A01-8D09-A136EC66F4F1}" destId="{6A132F11-7C30-471A-997A-F07A30FE222F}" srcOrd="1" destOrd="0" presId="urn:microsoft.com/office/officeart/2008/layout/AlternatingHexagons"/>
    <dgm:cxn modelId="{6C83FEEF-B820-457E-A9D1-C4A53B00A2E3}" type="presParOf" srcId="{88F50EEB-EE75-4A01-8D09-A136EC66F4F1}" destId="{F09FC7AB-80F5-40E0-9723-A8B160B1C584}" srcOrd="2" destOrd="0" presId="urn:microsoft.com/office/officeart/2008/layout/AlternatingHexagons"/>
    <dgm:cxn modelId="{A130E063-3810-4D9E-B745-BBB3B30D6CE9}" type="presParOf" srcId="{88F50EEB-EE75-4A01-8D09-A136EC66F4F1}" destId="{84967357-57F7-49DE-9006-4A108A0A2595}" srcOrd="3" destOrd="0" presId="urn:microsoft.com/office/officeart/2008/layout/AlternatingHexagons"/>
    <dgm:cxn modelId="{633A06C0-08E9-41BE-A1C7-92A918648CCD}" type="presParOf" srcId="{88F50EEB-EE75-4A01-8D09-A136EC66F4F1}" destId="{599FB3C3-8356-4955-B761-65092C24E40B}" srcOrd="4" destOrd="0" presId="urn:microsoft.com/office/officeart/2008/layout/AlternatingHexagons"/>
    <dgm:cxn modelId="{6E2945C7-6A88-4D72-9F11-32B238F6792C}" type="presParOf" srcId="{5C7BF60C-3B46-487C-83FB-F62A3230B20E}" destId="{8AF6708B-2941-4DDB-8573-22ECD3754D9A}" srcOrd="5" destOrd="0" presId="urn:microsoft.com/office/officeart/2008/layout/AlternatingHexagons"/>
    <dgm:cxn modelId="{46E2E701-5C00-49B6-9D54-304350D81703}" type="presParOf" srcId="{5C7BF60C-3B46-487C-83FB-F62A3230B20E}" destId="{6F802B99-6781-45EB-8DFE-007E107DF066}" srcOrd="6" destOrd="0" presId="urn:microsoft.com/office/officeart/2008/layout/AlternatingHexagons"/>
    <dgm:cxn modelId="{FF5E76DE-6A67-4C15-AD54-9A5EF12CB50B}" type="presParOf" srcId="{6F802B99-6781-45EB-8DFE-007E107DF066}" destId="{705D44CA-EACC-477A-AD34-7393B1FEF9AD}" srcOrd="0" destOrd="0" presId="urn:microsoft.com/office/officeart/2008/layout/AlternatingHexagons"/>
    <dgm:cxn modelId="{6B66C704-0677-4D5E-8AA5-D62F2D690294}" type="presParOf" srcId="{6F802B99-6781-45EB-8DFE-007E107DF066}" destId="{E8878ECC-330B-4134-AAC2-0551A525276B}" srcOrd="1" destOrd="0" presId="urn:microsoft.com/office/officeart/2008/layout/AlternatingHexagons"/>
    <dgm:cxn modelId="{42192F80-79AB-4799-A99D-ACBD6772258A}" type="presParOf" srcId="{6F802B99-6781-45EB-8DFE-007E107DF066}" destId="{E492DC77-C1C2-4F6F-A3F5-E607D4353BB2}" srcOrd="2" destOrd="0" presId="urn:microsoft.com/office/officeart/2008/layout/AlternatingHexagons"/>
    <dgm:cxn modelId="{19A9216F-22CE-40EC-B3CF-19C0AA7111E8}" type="presParOf" srcId="{6F802B99-6781-45EB-8DFE-007E107DF066}" destId="{856636F7-B9DF-4309-B6E0-82CF7F88346E}" srcOrd="3" destOrd="0" presId="urn:microsoft.com/office/officeart/2008/layout/AlternatingHexagons"/>
    <dgm:cxn modelId="{98AB3947-751C-4660-84D4-0FE9FF3F68CC}" type="presParOf" srcId="{6F802B99-6781-45EB-8DFE-007E107DF066}" destId="{04C15BDB-107E-4AA4-84AC-04D0FB06F96B}"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0BBFCE-60CC-42C7-81F4-FF08F7F4C61B}" type="doc">
      <dgm:prSet loTypeId="urn:microsoft.com/office/officeart/2008/layout/AlternatingHexagons" loCatId="list" qsTypeId="urn:microsoft.com/office/officeart/2005/8/quickstyle/simple1#2" qsCatId="simple" csTypeId="urn:microsoft.com/office/officeart/2005/8/colors/colorful4#1" csCatId="colorful" phldr="1"/>
      <dgm:spPr/>
      <dgm:t>
        <a:bodyPr/>
        <a:lstStyle/>
        <a:p>
          <a:endParaRPr lang="zh-CN" altLang="en-US"/>
        </a:p>
      </dgm:t>
    </dgm:pt>
    <dgm:pt modelId="{7957443C-1204-46FA-9713-EC85AC7ECBAC}">
      <dgm:prSet phldrT="[文本]" custT="1"/>
      <dgm:spPr/>
      <dgm:t>
        <a:bodyPr/>
        <a:lstStyle/>
        <a:p>
          <a:r>
            <a:rPr lang="zh-CN" altLang="en-US" sz="2000" dirty="0">
              <a:latin typeface="微软雅黑" panose="020B0503020204020204" charset="-122"/>
              <a:ea typeface="微软雅黑" panose="020B0503020204020204" charset="-122"/>
            </a:rPr>
            <a:t>影响因子</a:t>
          </a:r>
        </a:p>
      </dgm:t>
    </dgm:pt>
    <dgm:pt modelId="{65AA47F8-803E-4AF9-8C08-8938950700C8}" type="parTrans" cxnId="{F40BEE14-643D-4A68-8D47-06CFB8847783}">
      <dgm:prSet/>
      <dgm:spPr/>
      <dgm:t>
        <a:bodyPr/>
        <a:lstStyle/>
        <a:p>
          <a:endParaRPr lang="zh-CN" altLang="en-US"/>
        </a:p>
      </dgm:t>
    </dgm:pt>
    <dgm:pt modelId="{5696BF63-CC1D-4B87-8B0D-897464AC8CD4}" type="sibTrans" cxnId="{F40BEE14-643D-4A68-8D47-06CFB8847783}">
      <dgm:prSet custT="1"/>
      <dgm:spPr/>
      <dgm:t>
        <a:bodyPr/>
        <a:lstStyle/>
        <a:p>
          <a:r>
            <a:rPr lang="zh-CN" altLang="en-US" sz="2000" dirty="0">
              <a:latin typeface="微软雅黑" panose="020B0503020204020204" charset="-122"/>
              <a:ea typeface="微软雅黑" panose="020B0503020204020204" charset="-122"/>
            </a:rPr>
            <a:t>表头</a:t>
          </a:r>
          <a:r>
            <a:rPr lang="en-US" altLang="zh-CN" sz="2000" dirty="0">
              <a:latin typeface="微软雅黑" panose="020B0503020204020204" charset="-122"/>
              <a:ea typeface="微软雅黑" panose="020B0503020204020204" charset="-122"/>
            </a:rPr>
            <a:t>DIY</a:t>
          </a:r>
          <a:endParaRPr lang="zh-CN" altLang="en-US" sz="2000" dirty="0">
            <a:latin typeface="微软雅黑" panose="020B0503020204020204" charset="-122"/>
            <a:ea typeface="微软雅黑" panose="020B0503020204020204" charset="-122"/>
          </a:endParaRPr>
        </a:p>
      </dgm:t>
    </dgm:pt>
    <dgm:pt modelId="{DB6561FB-9737-446B-9E61-3DB0697E88D5}">
      <dgm:prSet phldrT="[文本]" custT="1"/>
      <dgm:spPr/>
      <dgm:t>
        <a:bodyPr/>
        <a:lstStyle/>
        <a:p>
          <a:r>
            <a:rPr lang="zh-CN" altLang="en-US" sz="2000" dirty="0">
              <a:latin typeface="微软雅黑" panose="020B0503020204020204" charset="-122"/>
              <a:ea typeface="微软雅黑" panose="020B0503020204020204" charset="-122"/>
            </a:rPr>
            <a:t>组织</a:t>
          </a:r>
        </a:p>
      </dgm:t>
    </dgm:pt>
    <dgm:pt modelId="{039297C0-ACCA-4916-AB3E-016BD50249E9}" type="parTrans" cxnId="{831733A4-2395-4FDC-A666-AEC9B1715AE6}">
      <dgm:prSet/>
      <dgm:spPr/>
      <dgm:t>
        <a:bodyPr/>
        <a:lstStyle/>
        <a:p>
          <a:endParaRPr lang="zh-CN" altLang="en-US"/>
        </a:p>
      </dgm:t>
    </dgm:pt>
    <dgm:pt modelId="{5D97B3DB-4E98-40C3-B523-7F823542F772}" type="sibTrans" cxnId="{831733A4-2395-4FDC-A666-AEC9B1715AE6}">
      <dgm:prSet custT="1"/>
      <dgm:spPr/>
      <dgm:t>
        <a:bodyPr/>
        <a:lstStyle/>
        <a:p>
          <a:r>
            <a:rPr lang="zh-CN" altLang="en-US" sz="2000" dirty="0">
              <a:latin typeface="微软雅黑" panose="020B0503020204020204" charset="-122"/>
              <a:ea typeface="微软雅黑" panose="020B0503020204020204" charset="-122"/>
            </a:rPr>
            <a:t>笔记</a:t>
          </a:r>
        </a:p>
      </dgm:t>
    </dgm:pt>
    <dgm:pt modelId="{C4AA671B-D228-4357-ABA1-EF7A76E438A2}">
      <dgm:prSet phldrT="[文本]" custT="1"/>
      <dgm:spPr/>
      <dgm:t>
        <a:bodyPr/>
        <a:lstStyle/>
        <a:p>
          <a:r>
            <a:rPr lang="zh-CN" altLang="en-US" sz="2000" dirty="0">
              <a:latin typeface="微软雅黑" panose="020B0503020204020204" charset="-122"/>
              <a:ea typeface="微软雅黑" panose="020B0503020204020204" charset="-122"/>
            </a:rPr>
            <a:t>回收站</a:t>
          </a:r>
        </a:p>
      </dgm:t>
    </dgm:pt>
    <dgm:pt modelId="{4A522487-01E5-4432-A821-1264FA5CC3BD}" type="parTrans" cxnId="{B608E3C2-94A3-4FA7-8AAE-DAE03BF2133E}">
      <dgm:prSet/>
      <dgm:spPr/>
      <dgm:t>
        <a:bodyPr/>
        <a:lstStyle/>
        <a:p>
          <a:endParaRPr lang="zh-CN" altLang="en-US"/>
        </a:p>
      </dgm:t>
    </dgm:pt>
    <dgm:pt modelId="{036B21A7-12D6-4893-9805-BE1DD187F4C5}" type="sibTrans" cxnId="{B608E3C2-94A3-4FA7-8AAE-DAE03BF2133E}">
      <dgm:prSet custT="1"/>
      <dgm:spPr/>
      <dgm:t>
        <a:bodyPr/>
        <a:lstStyle/>
        <a:p>
          <a:pPr algn="ctr"/>
          <a:r>
            <a:rPr lang="zh-CN" altLang="en-US" sz="2000" dirty="0">
              <a:latin typeface="微软雅黑" panose="020B0503020204020204" charset="-122"/>
              <a:ea typeface="微软雅黑" panose="020B0503020204020204" charset="-122"/>
            </a:rPr>
            <a:t>布局</a:t>
          </a:r>
          <a:endParaRPr lang="en-US" altLang="zh-CN" sz="2000" dirty="0">
            <a:latin typeface="微软雅黑" panose="020B0503020204020204" charset="-122"/>
            <a:ea typeface="微软雅黑" panose="020B0503020204020204" charset="-122"/>
          </a:endParaRPr>
        </a:p>
      </dgm:t>
    </dgm:pt>
    <dgm:pt modelId="{1BCAE75C-5628-4B60-98CF-1D6682507C7D}">
      <dgm:prSet phldrT="[文本]" custT="1"/>
      <dgm:spPr/>
      <dgm:t>
        <a:bodyPr/>
        <a:lstStyle/>
        <a:p>
          <a:r>
            <a:rPr lang="zh-CN" altLang="en-US" sz="2000" dirty="0">
              <a:latin typeface="微软雅黑" panose="020B0503020204020204" charset="-122"/>
              <a:ea typeface="微软雅黑" panose="020B0503020204020204" charset="-122"/>
            </a:rPr>
            <a:t>综述</a:t>
          </a:r>
        </a:p>
      </dgm:t>
    </dgm:pt>
    <dgm:pt modelId="{731DA346-84E4-4DDA-9DCA-1373126990E3}" type="sibTrans" cxnId="{2DD07D6A-2DF9-4B3B-B61C-4396F35F4A9D}">
      <dgm:prSet custT="1"/>
      <dgm:spPr/>
      <dgm:t>
        <a:bodyPr/>
        <a:lstStyle/>
        <a:p>
          <a:r>
            <a:rPr lang="zh-CN" altLang="en-US" sz="2000" dirty="0">
              <a:latin typeface="微软雅黑" panose="020B0503020204020204" charset="-122"/>
              <a:ea typeface="微软雅黑" panose="020B0503020204020204" charset="-122"/>
            </a:rPr>
            <a:t>标记</a:t>
          </a:r>
        </a:p>
      </dgm:t>
    </dgm:pt>
    <dgm:pt modelId="{4D67A9B5-9F3F-47C9-9EBB-171AA7A992EB}" type="parTrans" cxnId="{2DD07D6A-2DF9-4B3B-B61C-4396F35F4A9D}">
      <dgm:prSet/>
      <dgm:spPr/>
      <dgm:t>
        <a:bodyPr/>
        <a:lstStyle/>
        <a:p>
          <a:endParaRPr lang="zh-CN" altLang="en-US"/>
        </a:p>
      </dgm:t>
    </dgm:pt>
    <dgm:pt modelId="{5C7BF60C-3B46-487C-83FB-F62A3230B20E}" type="pres">
      <dgm:prSet presAssocID="{350BBFCE-60CC-42C7-81F4-FF08F7F4C61B}" presName="Name0" presStyleCnt="0">
        <dgm:presLayoutVars>
          <dgm:chMax/>
          <dgm:chPref/>
          <dgm:dir/>
          <dgm:animLvl val="lvl"/>
        </dgm:presLayoutVars>
      </dgm:prSet>
      <dgm:spPr/>
    </dgm:pt>
    <dgm:pt modelId="{B40EE05B-2553-4B44-B597-72257FAB201A}" type="pres">
      <dgm:prSet presAssocID="{7957443C-1204-46FA-9713-EC85AC7ECBAC}" presName="composite" presStyleCnt="0"/>
      <dgm:spPr/>
    </dgm:pt>
    <dgm:pt modelId="{CBAED8C3-BD2F-4B46-A79C-3F00C99F935D}" type="pres">
      <dgm:prSet presAssocID="{7957443C-1204-46FA-9713-EC85AC7ECBAC}" presName="Parent1" presStyleLbl="node1" presStyleIdx="0" presStyleCnt="8">
        <dgm:presLayoutVars>
          <dgm:chMax val="1"/>
          <dgm:chPref val="1"/>
          <dgm:bulletEnabled val="1"/>
        </dgm:presLayoutVars>
      </dgm:prSet>
      <dgm:spPr/>
    </dgm:pt>
    <dgm:pt modelId="{B34AE53E-3AA4-484B-848D-E957EB3CAA76}" type="pres">
      <dgm:prSet presAssocID="{7957443C-1204-46FA-9713-EC85AC7ECBAC}" presName="Childtext1" presStyleLbl="revTx" presStyleIdx="0" presStyleCnt="4">
        <dgm:presLayoutVars>
          <dgm:chMax val="0"/>
          <dgm:chPref val="0"/>
          <dgm:bulletEnabled val="1"/>
        </dgm:presLayoutVars>
      </dgm:prSet>
      <dgm:spPr/>
    </dgm:pt>
    <dgm:pt modelId="{F191AD87-7C05-43ED-B448-88DA58EB8321}" type="pres">
      <dgm:prSet presAssocID="{7957443C-1204-46FA-9713-EC85AC7ECBAC}" presName="BalanceSpacing" presStyleCnt="0"/>
      <dgm:spPr/>
    </dgm:pt>
    <dgm:pt modelId="{E2D6F676-C1F3-4681-A7DC-E8B5414A423B}" type="pres">
      <dgm:prSet presAssocID="{7957443C-1204-46FA-9713-EC85AC7ECBAC}" presName="BalanceSpacing1" presStyleCnt="0"/>
      <dgm:spPr/>
    </dgm:pt>
    <dgm:pt modelId="{7E96C089-7D2A-47F6-B1CF-8DA9FB41576B}" type="pres">
      <dgm:prSet presAssocID="{5696BF63-CC1D-4B87-8B0D-897464AC8CD4}" presName="Accent1Text" presStyleLbl="node1" presStyleIdx="1" presStyleCnt="8"/>
      <dgm:spPr/>
    </dgm:pt>
    <dgm:pt modelId="{628FFB3A-7109-440B-90D2-A1C922075FC1}" type="pres">
      <dgm:prSet presAssocID="{5696BF63-CC1D-4B87-8B0D-897464AC8CD4}" presName="spaceBetweenRectangles" presStyleCnt="0"/>
      <dgm:spPr/>
    </dgm:pt>
    <dgm:pt modelId="{C9780977-9D9A-41DF-AE5F-5A48394C5E36}" type="pres">
      <dgm:prSet presAssocID="{1BCAE75C-5628-4B60-98CF-1D6682507C7D}" presName="composite" presStyleCnt="0"/>
      <dgm:spPr/>
    </dgm:pt>
    <dgm:pt modelId="{DD411B5A-6D20-4C67-9F9C-C448162A0D90}" type="pres">
      <dgm:prSet presAssocID="{1BCAE75C-5628-4B60-98CF-1D6682507C7D}" presName="Parent1" presStyleLbl="node1" presStyleIdx="2" presStyleCnt="8">
        <dgm:presLayoutVars>
          <dgm:chMax val="1"/>
          <dgm:chPref val="1"/>
          <dgm:bulletEnabled val="1"/>
        </dgm:presLayoutVars>
      </dgm:prSet>
      <dgm:spPr/>
    </dgm:pt>
    <dgm:pt modelId="{F5FE1705-538B-48BD-8DB1-9EB0FED257D9}" type="pres">
      <dgm:prSet presAssocID="{1BCAE75C-5628-4B60-98CF-1D6682507C7D}" presName="Childtext1" presStyleLbl="revTx" presStyleIdx="1" presStyleCnt="4">
        <dgm:presLayoutVars>
          <dgm:chMax val="0"/>
          <dgm:chPref val="0"/>
          <dgm:bulletEnabled val="1"/>
        </dgm:presLayoutVars>
      </dgm:prSet>
      <dgm:spPr/>
    </dgm:pt>
    <dgm:pt modelId="{36C28878-A6B2-4AC0-861A-3D6E08360D0E}" type="pres">
      <dgm:prSet presAssocID="{1BCAE75C-5628-4B60-98CF-1D6682507C7D}" presName="BalanceSpacing" presStyleCnt="0"/>
      <dgm:spPr/>
    </dgm:pt>
    <dgm:pt modelId="{C229E68E-7074-4FBE-8D91-4FC04EF8AAC3}" type="pres">
      <dgm:prSet presAssocID="{1BCAE75C-5628-4B60-98CF-1D6682507C7D}" presName="BalanceSpacing1" presStyleCnt="0"/>
      <dgm:spPr/>
    </dgm:pt>
    <dgm:pt modelId="{D0C8DF97-C4A9-4BBE-A9FD-998ECF5E9EA6}" type="pres">
      <dgm:prSet presAssocID="{731DA346-84E4-4DDA-9DCA-1373126990E3}" presName="Accent1Text" presStyleLbl="node1" presStyleIdx="3" presStyleCnt="8"/>
      <dgm:spPr/>
    </dgm:pt>
    <dgm:pt modelId="{4B52565B-3C6C-47CF-926C-848B24BC2643}" type="pres">
      <dgm:prSet presAssocID="{731DA346-84E4-4DDA-9DCA-1373126990E3}" presName="spaceBetweenRectangles" presStyleCnt="0"/>
      <dgm:spPr/>
    </dgm:pt>
    <dgm:pt modelId="{88F50EEB-EE75-4A01-8D09-A136EC66F4F1}" type="pres">
      <dgm:prSet presAssocID="{DB6561FB-9737-446B-9E61-3DB0697E88D5}" presName="composite" presStyleCnt="0"/>
      <dgm:spPr/>
    </dgm:pt>
    <dgm:pt modelId="{FB2DA232-598B-4659-A6C1-20A6A84ABEF9}" type="pres">
      <dgm:prSet presAssocID="{DB6561FB-9737-446B-9E61-3DB0697E88D5}" presName="Parent1" presStyleLbl="node1" presStyleIdx="4" presStyleCnt="8">
        <dgm:presLayoutVars>
          <dgm:chMax val="1"/>
          <dgm:chPref val="1"/>
          <dgm:bulletEnabled val="1"/>
        </dgm:presLayoutVars>
      </dgm:prSet>
      <dgm:spPr/>
    </dgm:pt>
    <dgm:pt modelId="{6A132F11-7C30-471A-997A-F07A30FE222F}" type="pres">
      <dgm:prSet presAssocID="{DB6561FB-9737-446B-9E61-3DB0697E88D5}" presName="Childtext1" presStyleLbl="revTx" presStyleIdx="2" presStyleCnt="4">
        <dgm:presLayoutVars>
          <dgm:chMax val="0"/>
          <dgm:chPref val="0"/>
          <dgm:bulletEnabled val="1"/>
        </dgm:presLayoutVars>
      </dgm:prSet>
      <dgm:spPr/>
    </dgm:pt>
    <dgm:pt modelId="{F09FC7AB-80F5-40E0-9723-A8B160B1C584}" type="pres">
      <dgm:prSet presAssocID="{DB6561FB-9737-446B-9E61-3DB0697E88D5}" presName="BalanceSpacing" presStyleCnt="0"/>
      <dgm:spPr/>
    </dgm:pt>
    <dgm:pt modelId="{84967357-57F7-49DE-9006-4A108A0A2595}" type="pres">
      <dgm:prSet presAssocID="{DB6561FB-9737-446B-9E61-3DB0697E88D5}" presName="BalanceSpacing1" presStyleCnt="0"/>
      <dgm:spPr/>
    </dgm:pt>
    <dgm:pt modelId="{599FB3C3-8356-4955-B761-65092C24E40B}" type="pres">
      <dgm:prSet presAssocID="{5D97B3DB-4E98-40C3-B523-7F823542F772}" presName="Accent1Text" presStyleLbl="node1" presStyleIdx="5" presStyleCnt="8"/>
      <dgm:spPr/>
    </dgm:pt>
    <dgm:pt modelId="{8AF6708B-2941-4DDB-8573-22ECD3754D9A}" type="pres">
      <dgm:prSet presAssocID="{5D97B3DB-4E98-40C3-B523-7F823542F772}" presName="spaceBetweenRectangles" presStyleCnt="0"/>
      <dgm:spPr/>
    </dgm:pt>
    <dgm:pt modelId="{6F802B99-6781-45EB-8DFE-007E107DF066}" type="pres">
      <dgm:prSet presAssocID="{C4AA671B-D228-4357-ABA1-EF7A76E438A2}" presName="composite" presStyleCnt="0"/>
      <dgm:spPr/>
    </dgm:pt>
    <dgm:pt modelId="{705D44CA-EACC-477A-AD34-7393B1FEF9AD}" type="pres">
      <dgm:prSet presAssocID="{C4AA671B-D228-4357-ABA1-EF7A76E438A2}" presName="Parent1" presStyleLbl="node1" presStyleIdx="6" presStyleCnt="8">
        <dgm:presLayoutVars>
          <dgm:chMax val="1"/>
          <dgm:chPref val="1"/>
          <dgm:bulletEnabled val="1"/>
        </dgm:presLayoutVars>
      </dgm:prSet>
      <dgm:spPr/>
    </dgm:pt>
    <dgm:pt modelId="{E8878ECC-330B-4134-AAC2-0551A525276B}" type="pres">
      <dgm:prSet presAssocID="{C4AA671B-D228-4357-ABA1-EF7A76E438A2}" presName="Childtext1" presStyleLbl="revTx" presStyleIdx="3" presStyleCnt="4">
        <dgm:presLayoutVars>
          <dgm:chMax val="0"/>
          <dgm:chPref val="0"/>
          <dgm:bulletEnabled val="1"/>
        </dgm:presLayoutVars>
      </dgm:prSet>
      <dgm:spPr/>
    </dgm:pt>
    <dgm:pt modelId="{E492DC77-C1C2-4F6F-A3F5-E607D4353BB2}" type="pres">
      <dgm:prSet presAssocID="{C4AA671B-D228-4357-ABA1-EF7A76E438A2}" presName="BalanceSpacing" presStyleCnt="0"/>
      <dgm:spPr/>
    </dgm:pt>
    <dgm:pt modelId="{856636F7-B9DF-4309-B6E0-82CF7F88346E}" type="pres">
      <dgm:prSet presAssocID="{C4AA671B-D228-4357-ABA1-EF7A76E438A2}" presName="BalanceSpacing1" presStyleCnt="0"/>
      <dgm:spPr/>
    </dgm:pt>
    <dgm:pt modelId="{04C15BDB-107E-4AA4-84AC-04D0FB06F96B}" type="pres">
      <dgm:prSet presAssocID="{036B21A7-12D6-4893-9805-BE1DD187F4C5}" presName="Accent1Text" presStyleLbl="node1" presStyleIdx="7" presStyleCnt="8" custLinFactNeighborX="-1269" custLinFactNeighborY="-214"/>
      <dgm:spPr/>
    </dgm:pt>
  </dgm:ptLst>
  <dgm:cxnLst>
    <dgm:cxn modelId="{F40BEE14-643D-4A68-8D47-06CFB8847783}" srcId="{350BBFCE-60CC-42C7-81F4-FF08F7F4C61B}" destId="{7957443C-1204-46FA-9713-EC85AC7ECBAC}" srcOrd="0" destOrd="0" parTransId="{65AA47F8-803E-4AF9-8C08-8938950700C8}" sibTransId="{5696BF63-CC1D-4B87-8B0D-897464AC8CD4}"/>
    <dgm:cxn modelId="{2DD07D6A-2DF9-4B3B-B61C-4396F35F4A9D}" srcId="{350BBFCE-60CC-42C7-81F4-FF08F7F4C61B}" destId="{1BCAE75C-5628-4B60-98CF-1D6682507C7D}" srcOrd="1" destOrd="0" parTransId="{4D67A9B5-9F3F-47C9-9EBB-171AA7A992EB}" sibTransId="{731DA346-84E4-4DDA-9DCA-1373126990E3}"/>
    <dgm:cxn modelId="{8295C852-6A7D-49D5-A819-3003D76A2DA5}" type="presOf" srcId="{350BBFCE-60CC-42C7-81F4-FF08F7F4C61B}" destId="{5C7BF60C-3B46-487C-83FB-F62A3230B20E}" srcOrd="0" destOrd="0" presId="urn:microsoft.com/office/officeart/2008/layout/AlternatingHexagons"/>
    <dgm:cxn modelId="{326F0854-E38B-402A-924F-F1AC6CD9FB05}" type="presOf" srcId="{DB6561FB-9737-446B-9E61-3DB0697E88D5}" destId="{FB2DA232-598B-4659-A6C1-20A6A84ABEF9}" srcOrd="0" destOrd="0" presId="urn:microsoft.com/office/officeart/2008/layout/AlternatingHexagons"/>
    <dgm:cxn modelId="{64A1E257-7EC9-424E-B761-AA57F3460D28}" type="presOf" srcId="{7957443C-1204-46FA-9713-EC85AC7ECBAC}" destId="{CBAED8C3-BD2F-4B46-A79C-3F00C99F935D}" srcOrd="0" destOrd="0" presId="urn:microsoft.com/office/officeart/2008/layout/AlternatingHexagons"/>
    <dgm:cxn modelId="{3773997F-3848-48A2-9B76-BA2221492618}" type="presOf" srcId="{5696BF63-CC1D-4B87-8B0D-897464AC8CD4}" destId="{7E96C089-7D2A-47F6-B1CF-8DA9FB41576B}" srcOrd="0" destOrd="0" presId="urn:microsoft.com/office/officeart/2008/layout/AlternatingHexagons"/>
    <dgm:cxn modelId="{50384CA1-5BA9-49A4-9544-F646A60AB54C}" type="presOf" srcId="{731DA346-84E4-4DDA-9DCA-1373126990E3}" destId="{D0C8DF97-C4A9-4BBE-A9FD-998ECF5E9EA6}" srcOrd="0" destOrd="0" presId="urn:microsoft.com/office/officeart/2008/layout/AlternatingHexagons"/>
    <dgm:cxn modelId="{831733A4-2395-4FDC-A666-AEC9B1715AE6}" srcId="{350BBFCE-60CC-42C7-81F4-FF08F7F4C61B}" destId="{DB6561FB-9737-446B-9E61-3DB0697E88D5}" srcOrd="2" destOrd="0" parTransId="{039297C0-ACCA-4916-AB3E-016BD50249E9}" sibTransId="{5D97B3DB-4E98-40C3-B523-7F823542F772}"/>
    <dgm:cxn modelId="{EF7D5EB4-F6C3-4640-860C-E2A9EA351114}" type="presOf" srcId="{1BCAE75C-5628-4B60-98CF-1D6682507C7D}" destId="{DD411B5A-6D20-4C67-9F9C-C448162A0D90}" srcOrd="0" destOrd="0" presId="urn:microsoft.com/office/officeart/2008/layout/AlternatingHexagons"/>
    <dgm:cxn modelId="{B608E3C2-94A3-4FA7-8AAE-DAE03BF2133E}" srcId="{350BBFCE-60CC-42C7-81F4-FF08F7F4C61B}" destId="{C4AA671B-D228-4357-ABA1-EF7A76E438A2}" srcOrd="3" destOrd="0" parTransId="{4A522487-01E5-4432-A821-1264FA5CC3BD}" sibTransId="{036B21A7-12D6-4893-9805-BE1DD187F4C5}"/>
    <dgm:cxn modelId="{14C3CDD1-3054-4F94-AC8C-FB9CC5984C14}" type="presOf" srcId="{C4AA671B-D228-4357-ABA1-EF7A76E438A2}" destId="{705D44CA-EACC-477A-AD34-7393B1FEF9AD}" srcOrd="0" destOrd="0" presId="urn:microsoft.com/office/officeart/2008/layout/AlternatingHexagons"/>
    <dgm:cxn modelId="{9A0E15D3-D44B-4742-B104-2DE98244AE9F}" type="presOf" srcId="{036B21A7-12D6-4893-9805-BE1DD187F4C5}" destId="{04C15BDB-107E-4AA4-84AC-04D0FB06F96B}" srcOrd="0" destOrd="0" presId="urn:microsoft.com/office/officeart/2008/layout/AlternatingHexagons"/>
    <dgm:cxn modelId="{5747C7ED-DC52-4AD3-83D7-C402958B5F99}" type="presOf" srcId="{5D97B3DB-4E98-40C3-B523-7F823542F772}" destId="{599FB3C3-8356-4955-B761-65092C24E40B}" srcOrd="0" destOrd="0" presId="urn:microsoft.com/office/officeart/2008/layout/AlternatingHexagons"/>
    <dgm:cxn modelId="{A6800125-E6A3-4E34-A914-FFCBEE9F74B1}" type="presParOf" srcId="{5C7BF60C-3B46-487C-83FB-F62A3230B20E}" destId="{B40EE05B-2553-4B44-B597-72257FAB201A}" srcOrd="0" destOrd="0" presId="urn:microsoft.com/office/officeart/2008/layout/AlternatingHexagons"/>
    <dgm:cxn modelId="{05C3A4AD-FB7E-4C59-9F52-4B1BE5F42D0F}" type="presParOf" srcId="{B40EE05B-2553-4B44-B597-72257FAB201A}" destId="{CBAED8C3-BD2F-4B46-A79C-3F00C99F935D}" srcOrd="0" destOrd="0" presId="urn:microsoft.com/office/officeart/2008/layout/AlternatingHexagons"/>
    <dgm:cxn modelId="{3B3278D1-8F86-4118-830A-AEEF3E6E3F4A}" type="presParOf" srcId="{B40EE05B-2553-4B44-B597-72257FAB201A}" destId="{B34AE53E-3AA4-484B-848D-E957EB3CAA76}" srcOrd="1" destOrd="0" presId="urn:microsoft.com/office/officeart/2008/layout/AlternatingHexagons"/>
    <dgm:cxn modelId="{08393B12-D767-420E-9A25-0C1940BC0BCB}" type="presParOf" srcId="{B40EE05B-2553-4B44-B597-72257FAB201A}" destId="{F191AD87-7C05-43ED-B448-88DA58EB8321}" srcOrd="2" destOrd="0" presId="urn:microsoft.com/office/officeart/2008/layout/AlternatingHexagons"/>
    <dgm:cxn modelId="{854ED21C-0C73-488B-AED8-AADF830B2A80}" type="presParOf" srcId="{B40EE05B-2553-4B44-B597-72257FAB201A}" destId="{E2D6F676-C1F3-4681-A7DC-E8B5414A423B}" srcOrd="3" destOrd="0" presId="urn:microsoft.com/office/officeart/2008/layout/AlternatingHexagons"/>
    <dgm:cxn modelId="{9762A49A-3D88-4759-AA11-11D9C89BB53D}" type="presParOf" srcId="{B40EE05B-2553-4B44-B597-72257FAB201A}" destId="{7E96C089-7D2A-47F6-B1CF-8DA9FB41576B}" srcOrd="4" destOrd="0" presId="urn:microsoft.com/office/officeart/2008/layout/AlternatingHexagons"/>
    <dgm:cxn modelId="{609E12F3-8F97-49B1-84D7-9827ABAB5E7B}" type="presParOf" srcId="{5C7BF60C-3B46-487C-83FB-F62A3230B20E}" destId="{628FFB3A-7109-440B-90D2-A1C922075FC1}" srcOrd="1" destOrd="0" presId="urn:microsoft.com/office/officeart/2008/layout/AlternatingHexagons"/>
    <dgm:cxn modelId="{60C256D0-4AAC-4A83-A6D5-D92F02BABFA5}" type="presParOf" srcId="{5C7BF60C-3B46-487C-83FB-F62A3230B20E}" destId="{C9780977-9D9A-41DF-AE5F-5A48394C5E36}" srcOrd="2" destOrd="0" presId="urn:microsoft.com/office/officeart/2008/layout/AlternatingHexagons"/>
    <dgm:cxn modelId="{AB94B5A9-4780-43C4-A3EE-CCE8BF58E01D}" type="presParOf" srcId="{C9780977-9D9A-41DF-AE5F-5A48394C5E36}" destId="{DD411B5A-6D20-4C67-9F9C-C448162A0D90}" srcOrd="0" destOrd="0" presId="urn:microsoft.com/office/officeart/2008/layout/AlternatingHexagons"/>
    <dgm:cxn modelId="{A23C1C58-2F39-4D06-99A8-4B9119231A27}" type="presParOf" srcId="{C9780977-9D9A-41DF-AE5F-5A48394C5E36}" destId="{F5FE1705-538B-48BD-8DB1-9EB0FED257D9}" srcOrd="1" destOrd="0" presId="urn:microsoft.com/office/officeart/2008/layout/AlternatingHexagons"/>
    <dgm:cxn modelId="{E70477F3-F385-4D84-A72A-3293BDC51DB8}" type="presParOf" srcId="{C9780977-9D9A-41DF-AE5F-5A48394C5E36}" destId="{36C28878-A6B2-4AC0-861A-3D6E08360D0E}" srcOrd="2" destOrd="0" presId="urn:microsoft.com/office/officeart/2008/layout/AlternatingHexagons"/>
    <dgm:cxn modelId="{4D34A0AC-B403-49CE-A1C7-723D286EFAF5}" type="presParOf" srcId="{C9780977-9D9A-41DF-AE5F-5A48394C5E36}" destId="{C229E68E-7074-4FBE-8D91-4FC04EF8AAC3}" srcOrd="3" destOrd="0" presId="urn:microsoft.com/office/officeart/2008/layout/AlternatingHexagons"/>
    <dgm:cxn modelId="{2D87417C-5DDE-4E31-8FA7-FDDE516AECF3}" type="presParOf" srcId="{C9780977-9D9A-41DF-AE5F-5A48394C5E36}" destId="{D0C8DF97-C4A9-4BBE-A9FD-998ECF5E9EA6}" srcOrd="4" destOrd="0" presId="urn:microsoft.com/office/officeart/2008/layout/AlternatingHexagons"/>
    <dgm:cxn modelId="{C3238663-0C52-439C-87F7-2108888C545C}" type="presParOf" srcId="{5C7BF60C-3B46-487C-83FB-F62A3230B20E}" destId="{4B52565B-3C6C-47CF-926C-848B24BC2643}" srcOrd="3" destOrd="0" presId="urn:microsoft.com/office/officeart/2008/layout/AlternatingHexagons"/>
    <dgm:cxn modelId="{D4519316-8DA2-4832-BC97-EA2E07777CC1}" type="presParOf" srcId="{5C7BF60C-3B46-487C-83FB-F62A3230B20E}" destId="{88F50EEB-EE75-4A01-8D09-A136EC66F4F1}" srcOrd="4" destOrd="0" presId="urn:microsoft.com/office/officeart/2008/layout/AlternatingHexagons"/>
    <dgm:cxn modelId="{78F6C577-6C02-46B7-873D-26D995C96EFA}" type="presParOf" srcId="{88F50EEB-EE75-4A01-8D09-A136EC66F4F1}" destId="{FB2DA232-598B-4659-A6C1-20A6A84ABEF9}" srcOrd="0" destOrd="0" presId="urn:microsoft.com/office/officeart/2008/layout/AlternatingHexagons"/>
    <dgm:cxn modelId="{E6D42016-4E65-4D5D-BF09-07E78B852A4C}" type="presParOf" srcId="{88F50EEB-EE75-4A01-8D09-A136EC66F4F1}" destId="{6A132F11-7C30-471A-997A-F07A30FE222F}" srcOrd="1" destOrd="0" presId="urn:microsoft.com/office/officeart/2008/layout/AlternatingHexagons"/>
    <dgm:cxn modelId="{13E65632-D90D-44F8-B292-BA6493B189CD}" type="presParOf" srcId="{88F50EEB-EE75-4A01-8D09-A136EC66F4F1}" destId="{F09FC7AB-80F5-40E0-9723-A8B160B1C584}" srcOrd="2" destOrd="0" presId="urn:microsoft.com/office/officeart/2008/layout/AlternatingHexagons"/>
    <dgm:cxn modelId="{AC79457B-008E-4E8F-AB51-5A4DA129D867}" type="presParOf" srcId="{88F50EEB-EE75-4A01-8D09-A136EC66F4F1}" destId="{84967357-57F7-49DE-9006-4A108A0A2595}" srcOrd="3" destOrd="0" presId="urn:microsoft.com/office/officeart/2008/layout/AlternatingHexagons"/>
    <dgm:cxn modelId="{83CFD420-9B34-4773-98C0-7A17388B6D44}" type="presParOf" srcId="{88F50EEB-EE75-4A01-8D09-A136EC66F4F1}" destId="{599FB3C3-8356-4955-B761-65092C24E40B}" srcOrd="4" destOrd="0" presId="urn:microsoft.com/office/officeart/2008/layout/AlternatingHexagons"/>
    <dgm:cxn modelId="{D9D7FC1D-6437-4139-9894-3983C4BC31C9}" type="presParOf" srcId="{5C7BF60C-3B46-487C-83FB-F62A3230B20E}" destId="{8AF6708B-2941-4DDB-8573-22ECD3754D9A}" srcOrd="5" destOrd="0" presId="urn:microsoft.com/office/officeart/2008/layout/AlternatingHexagons"/>
    <dgm:cxn modelId="{3FC51E1D-DF31-4B1D-9C5A-FCD13438FA73}" type="presParOf" srcId="{5C7BF60C-3B46-487C-83FB-F62A3230B20E}" destId="{6F802B99-6781-45EB-8DFE-007E107DF066}" srcOrd="6" destOrd="0" presId="urn:microsoft.com/office/officeart/2008/layout/AlternatingHexagons"/>
    <dgm:cxn modelId="{12153B59-562D-40D1-8BE0-4BA718196F48}" type="presParOf" srcId="{6F802B99-6781-45EB-8DFE-007E107DF066}" destId="{705D44CA-EACC-477A-AD34-7393B1FEF9AD}" srcOrd="0" destOrd="0" presId="urn:microsoft.com/office/officeart/2008/layout/AlternatingHexagons"/>
    <dgm:cxn modelId="{D650D8DA-4AAF-4648-8825-B21FC948A13F}" type="presParOf" srcId="{6F802B99-6781-45EB-8DFE-007E107DF066}" destId="{E8878ECC-330B-4134-AAC2-0551A525276B}" srcOrd="1" destOrd="0" presId="urn:microsoft.com/office/officeart/2008/layout/AlternatingHexagons"/>
    <dgm:cxn modelId="{6998309C-2E07-439C-8AE1-7AE1EC252E3D}" type="presParOf" srcId="{6F802B99-6781-45EB-8DFE-007E107DF066}" destId="{E492DC77-C1C2-4F6F-A3F5-E607D4353BB2}" srcOrd="2" destOrd="0" presId="urn:microsoft.com/office/officeart/2008/layout/AlternatingHexagons"/>
    <dgm:cxn modelId="{395E73C6-B587-46AE-8670-E888FCA53CC2}" type="presParOf" srcId="{6F802B99-6781-45EB-8DFE-007E107DF066}" destId="{856636F7-B9DF-4309-B6E0-82CF7F88346E}" srcOrd="3" destOrd="0" presId="urn:microsoft.com/office/officeart/2008/layout/AlternatingHexagons"/>
    <dgm:cxn modelId="{B8B21356-B3DA-4709-8B30-64CA0D794422}" type="presParOf" srcId="{6F802B99-6781-45EB-8DFE-007E107DF066}" destId="{04C15BDB-107E-4AA4-84AC-04D0FB06F96B}"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B5AC22-A3C9-46C7-8BC5-48FEDB62A843}" type="doc">
      <dgm:prSet loTypeId="urn:microsoft.com/office/officeart/2005/8/layout/matrix3" loCatId="matrix" qsTypeId="urn:microsoft.com/office/officeart/2005/8/quickstyle/simple1#3" qsCatId="simple" csTypeId="urn:microsoft.com/office/officeart/2005/8/colors/colorful1#4" csCatId="colorful" phldr="1"/>
      <dgm:spPr/>
      <dgm:t>
        <a:bodyPr/>
        <a:lstStyle/>
        <a:p>
          <a:endParaRPr lang="zh-CN" altLang="en-US"/>
        </a:p>
      </dgm:t>
    </dgm:pt>
    <dgm:pt modelId="{6A6E3546-804F-4A06-9A87-DDFCD0CBCFB3}">
      <dgm:prSet phldrT="[文本]"/>
      <dgm:spPr/>
      <dgm:t>
        <a:bodyPr/>
        <a:lstStyle/>
        <a:p>
          <a:r>
            <a:rPr lang="en-US" altLang="zh-CN" dirty="0"/>
            <a:t>WPS</a:t>
          </a:r>
        </a:p>
        <a:p>
          <a:r>
            <a:rPr lang="en-US" altLang="zh-CN" dirty="0"/>
            <a:t>Word</a:t>
          </a:r>
          <a:endParaRPr lang="zh-CN" altLang="en-US" dirty="0"/>
        </a:p>
      </dgm:t>
    </dgm:pt>
    <dgm:pt modelId="{52CF2FE4-92DA-4CDF-90A0-D8E9B0C4DA26}" type="parTrans" cxnId="{BDC93E69-4753-42DA-ADA3-0E57F89EE7DC}">
      <dgm:prSet/>
      <dgm:spPr/>
      <dgm:t>
        <a:bodyPr/>
        <a:lstStyle/>
        <a:p>
          <a:endParaRPr lang="zh-CN" altLang="en-US"/>
        </a:p>
      </dgm:t>
    </dgm:pt>
    <dgm:pt modelId="{0C79F884-0C2D-4BFA-88D8-7C6302EC17F9}" type="sibTrans" cxnId="{BDC93E69-4753-42DA-ADA3-0E57F89EE7DC}">
      <dgm:prSet/>
      <dgm:spPr/>
      <dgm:t>
        <a:bodyPr/>
        <a:lstStyle/>
        <a:p>
          <a:endParaRPr lang="zh-CN" altLang="en-US"/>
        </a:p>
      </dgm:t>
    </dgm:pt>
    <dgm:pt modelId="{B0CAF3F6-E2B2-40A5-8648-15E3F8DCDC40}">
      <dgm:prSet phldrT="[文本]"/>
      <dgm:spPr>
        <a:solidFill>
          <a:schemeClr val="accent6"/>
        </a:solidFill>
      </dgm:spPr>
      <dgm:t>
        <a:bodyPr/>
        <a:lstStyle/>
        <a:p>
          <a:pPr marL="0" marR="0" indent="0" defTabSz="914400" eaLnBrk="1" fontAlgn="auto" latinLnBrk="0" hangingPunct="1">
            <a:lnSpc>
              <a:spcPct val="100000"/>
            </a:lnSpc>
            <a:spcBef>
              <a:spcPts val="0"/>
            </a:spcBef>
            <a:spcAft>
              <a:spcPts val="0"/>
            </a:spcAft>
            <a:buClrTx/>
            <a:buSzTx/>
            <a:buFontTx/>
            <a:buNone/>
          </a:pPr>
          <a:r>
            <a:rPr lang="en-US" altLang="zh-CN" dirty="0"/>
            <a:t>4000+</a:t>
          </a:r>
          <a:r>
            <a:rPr lang="zh-CN" altLang="en-US" dirty="0"/>
            <a:t>样式</a:t>
          </a:r>
        </a:p>
      </dgm:t>
    </dgm:pt>
    <dgm:pt modelId="{D043D1DD-BFC4-4BB7-86E5-609379E0EFA0}" type="parTrans" cxnId="{D779696C-879B-4E39-8CC0-581B971D30CF}">
      <dgm:prSet/>
      <dgm:spPr/>
      <dgm:t>
        <a:bodyPr/>
        <a:lstStyle/>
        <a:p>
          <a:endParaRPr lang="zh-CN" altLang="en-US"/>
        </a:p>
      </dgm:t>
    </dgm:pt>
    <dgm:pt modelId="{435B2ED4-5EF1-4EB1-AF57-A405035D3732}" type="sibTrans" cxnId="{D779696C-879B-4E39-8CC0-581B971D30CF}">
      <dgm:prSet/>
      <dgm:spPr/>
      <dgm:t>
        <a:bodyPr/>
        <a:lstStyle/>
        <a:p>
          <a:endParaRPr lang="zh-CN" altLang="en-US"/>
        </a:p>
      </dgm:t>
    </dgm:pt>
    <dgm:pt modelId="{BDA5749E-7495-44C8-9E1E-B32E6969D3FC}">
      <dgm:prSet phldrT="[文本]"/>
      <dgm:spPr/>
      <dgm:t>
        <a:bodyPr/>
        <a:lstStyle/>
        <a:p>
          <a:r>
            <a:rPr lang="zh-CN" altLang="en-US" dirty="0"/>
            <a:t>双语输出</a:t>
          </a:r>
        </a:p>
      </dgm:t>
    </dgm:pt>
    <dgm:pt modelId="{8B85C918-9F87-4544-A8DD-EEBD7337BF0D}" type="parTrans" cxnId="{F3102113-38F3-48FC-924B-5992041B9509}">
      <dgm:prSet/>
      <dgm:spPr/>
      <dgm:t>
        <a:bodyPr/>
        <a:lstStyle/>
        <a:p>
          <a:endParaRPr lang="zh-CN" altLang="en-US"/>
        </a:p>
      </dgm:t>
    </dgm:pt>
    <dgm:pt modelId="{CB1C40A9-7B3B-4316-8630-FCFE1DF9C74D}" type="sibTrans" cxnId="{F3102113-38F3-48FC-924B-5992041B9509}">
      <dgm:prSet/>
      <dgm:spPr/>
      <dgm:t>
        <a:bodyPr/>
        <a:lstStyle/>
        <a:p>
          <a:endParaRPr lang="zh-CN" altLang="en-US"/>
        </a:p>
      </dgm:t>
    </dgm:pt>
    <dgm:pt modelId="{9470F9F7-757F-4EFC-9196-B7E26BF23219}">
      <dgm:prSet phldrT="[文本]"/>
      <dgm:spPr>
        <a:solidFill>
          <a:srgbClr val="7030A0"/>
        </a:solidFill>
      </dgm:spPr>
      <dgm:t>
        <a:bodyPr/>
        <a:lstStyle/>
        <a:p>
          <a:r>
            <a:rPr lang="zh-CN" altLang="en-US" dirty="0"/>
            <a:t>校对报告</a:t>
          </a:r>
        </a:p>
      </dgm:t>
    </dgm:pt>
    <dgm:pt modelId="{C7C33EA9-7B43-4FFD-974D-DA170D9671FA}" type="parTrans" cxnId="{AEB8CF10-90CA-45AF-828F-93166EA92E71}">
      <dgm:prSet/>
      <dgm:spPr/>
      <dgm:t>
        <a:bodyPr/>
        <a:lstStyle/>
        <a:p>
          <a:endParaRPr lang="zh-CN" altLang="en-US"/>
        </a:p>
      </dgm:t>
    </dgm:pt>
    <dgm:pt modelId="{3DE6C13D-B01B-41A4-AD79-1DABCA023F94}" type="sibTrans" cxnId="{AEB8CF10-90CA-45AF-828F-93166EA92E71}">
      <dgm:prSet/>
      <dgm:spPr/>
      <dgm:t>
        <a:bodyPr/>
        <a:lstStyle/>
        <a:p>
          <a:endParaRPr lang="zh-CN" altLang="en-US"/>
        </a:p>
      </dgm:t>
    </dgm:pt>
    <dgm:pt modelId="{87CD263D-D57D-45F1-A0D3-D2666204354C}" type="pres">
      <dgm:prSet presAssocID="{95B5AC22-A3C9-46C7-8BC5-48FEDB62A843}" presName="matrix" presStyleCnt="0">
        <dgm:presLayoutVars>
          <dgm:chMax val="1"/>
          <dgm:dir/>
          <dgm:resizeHandles val="exact"/>
        </dgm:presLayoutVars>
      </dgm:prSet>
      <dgm:spPr/>
    </dgm:pt>
    <dgm:pt modelId="{0D6E5BAA-C10F-4ACF-A290-9357522DAEDA}" type="pres">
      <dgm:prSet presAssocID="{95B5AC22-A3C9-46C7-8BC5-48FEDB62A843}" presName="diamond" presStyleLbl="bgShp" presStyleIdx="0" presStyleCnt="1" custLinFactNeighborX="3476" custLinFactNeighborY="13449"/>
      <dgm:spPr>
        <a:solidFill>
          <a:schemeClr val="accent1">
            <a:lumMod val="75000"/>
          </a:schemeClr>
        </a:solidFill>
      </dgm:spPr>
    </dgm:pt>
    <dgm:pt modelId="{F1A6AB65-AD60-44FD-86FE-27334837CC32}" type="pres">
      <dgm:prSet presAssocID="{95B5AC22-A3C9-46C7-8BC5-48FEDB62A843}" presName="quad1" presStyleLbl="node1" presStyleIdx="0" presStyleCnt="4">
        <dgm:presLayoutVars>
          <dgm:chMax val="0"/>
          <dgm:chPref val="0"/>
          <dgm:bulletEnabled val="1"/>
        </dgm:presLayoutVars>
      </dgm:prSet>
      <dgm:spPr/>
    </dgm:pt>
    <dgm:pt modelId="{FED14DDF-861D-43CF-9AA0-B9B94F016ED7}" type="pres">
      <dgm:prSet presAssocID="{95B5AC22-A3C9-46C7-8BC5-48FEDB62A843}" presName="quad2" presStyleLbl="node1" presStyleIdx="1" presStyleCnt="4">
        <dgm:presLayoutVars>
          <dgm:chMax val="0"/>
          <dgm:chPref val="0"/>
          <dgm:bulletEnabled val="1"/>
        </dgm:presLayoutVars>
      </dgm:prSet>
      <dgm:spPr/>
    </dgm:pt>
    <dgm:pt modelId="{39F1627F-7278-47EB-89B8-93BC39A9A7CD}" type="pres">
      <dgm:prSet presAssocID="{95B5AC22-A3C9-46C7-8BC5-48FEDB62A843}" presName="quad3" presStyleLbl="node1" presStyleIdx="2" presStyleCnt="4">
        <dgm:presLayoutVars>
          <dgm:chMax val="0"/>
          <dgm:chPref val="0"/>
          <dgm:bulletEnabled val="1"/>
        </dgm:presLayoutVars>
      </dgm:prSet>
      <dgm:spPr/>
    </dgm:pt>
    <dgm:pt modelId="{AC35A00A-A9D9-4AB1-BB6D-138785488805}" type="pres">
      <dgm:prSet presAssocID="{95B5AC22-A3C9-46C7-8BC5-48FEDB62A843}" presName="quad4" presStyleLbl="node1" presStyleIdx="3" presStyleCnt="4">
        <dgm:presLayoutVars>
          <dgm:chMax val="0"/>
          <dgm:chPref val="0"/>
          <dgm:bulletEnabled val="1"/>
        </dgm:presLayoutVars>
      </dgm:prSet>
      <dgm:spPr/>
    </dgm:pt>
  </dgm:ptLst>
  <dgm:cxnLst>
    <dgm:cxn modelId="{35F9A705-76DE-4930-B876-53854F9561F6}" type="presOf" srcId="{9470F9F7-757F-4EFC-9196-B7E26BF23219}" destId="{AC35A00A-A9D9-4AB1-BB6D-138785488805}" srcOrd="0" destOrd="0" presId="urn:microsoft.com/office/officeart/2005/8/layout/matrix3"/>
    <dgm:cxn modelId="{AEB8CF10-90CA-45AF-828F-93166EA92E71}" srcId="{95B5AC22-A3C9-46C7-8BC5-48FEDB62A843}" destId="{9470F9F7-757F-4EFC-9196-B7E26BF23219}" srcOrd="3" destOrd="0" parTransId="{C7C33EA9-7B43-4FFD-974D-DA170D9671FA}" sibTransId="{3DE6C13D-B01B-41A4-AD79-1DABCA023F94}"/>
    <dgm:cxn modelId="{F3102113-38F3-48FC-924B-5992041B9509}" srcId="{95B5AC22-A3C9-46C7-8BC5-48FEDB62A843}" destId="{BDA5749E-7495-44C8-9E1E-B32E6969D3FC}" srcOrd="2" destOrd="0" parTransId="{8B85C918-9F87-4544-A8DD-EEBD7337BF0D}" sibTransId="{CB1C40A9-7B3B-4316-8630-FCFE1DF9C74D}"/>
    <dgm:cxn modelId="{BDC93E69-4753-42DA-ADA3-0E57F89EE7DC}" srcId="{95B5AC22-A3C9-46C7-8BC5-48FEDB62A843}" destId="{6A6E3546-804F-4A06-9A87-DDFCD0CBCFB3}" srcOrd="0" destOrd="0" parTransId="{52CF2FE4-92DA-4CDF-90A0-D8E9B0C4DA26}" sibTransId="{0C79F884-0C2D-4BFA-88D8-7C6302EC17F9}"/>
    <dgm:cxn modelId="{D779696C-879B-4E39-8CC0-581B971D30CF}" srcId="{95B5AC22-A3C9-46C7-8BC5-48FEDB62A843}" destId="{B0CAF3F6-E2B2-40A5-8648-15E3F8DCDC40}" srcOrd="1" destOrd="0" parTransId="{D043D1DD-BFC4-4BB7-86E5-609379E0EFA0}" sibTransId="{435B2ED4-5EF1-4EB1-AF57-A405035D3732}"/>
    <dgm:cxn modelId="{421A4ECA-DCBA-44CF-B83F-FAD3325973EE}" type="presOf" srcId="{6A6E3546-804F-4A06-9A87-DDFCD0CBCFB3}" destId="{F1A6AB65-AD60-44FD-86FE-27334837CC32}" srcOrd="0" destOrd="0" presId="urn:microsoft.com/office/officeart/2005/8/layout/matrix3"/>
    <dgm:cxn modelId="{8BA53CE9-F704-48F7-931A-F368193CC50A}" type="presOf" srcId="{BDA5749E-7495-44C8-9E1E-B32E6969D3FC}" destId="{39F1627F-7278-47EB-89B8-93BC39A9A7CD}" srcOrd="0" destOrd="0" presId="urn:microsoft.com/office/officeart/2005/8/layout/matrix3"/>
    <dgm:cxn modelId="{DDD2A3F0-54EC-45B9-B478-CE276E4F3690}" type="presOf" srcId="{B0CAF3F6-E2B2-40A5-8648-15E3F8DCDC40}" destId="{FED14DDF-861D-43CF-9AA0-B9B94F016ED7}" srcOrd="0" destOrd="0" presId="urn:microsoft.com/office/officeart/2005/8/layout/matrix3"/>
    <dgm:cxn modelId="{396B1FFC-ADB6-45E5-A7AB-AAC587E4DB6A}" type="presOf" srcId="{95B5AC22-A3C9-46C7-8BC5-48FEDB62A843}" destId="{87CD263D-D57D-45F1-A0D3-D2666204354C}" srcOrd="0" destOrd="0" presId="urn:microsoft.com/office/officeart/2005/8/layout/matrix3"/>
    <dgm:cxn modelId="{70EA4A0D-ECA2-4064-93CC-054EBBD4CE58}" type="presParOf" srcId="{87CD263D-D57D-45F1-A0D3-D2666204354C}" destId="{0D6E5BAA-C10F-4ACF-A290-9357522DAEDA}" srcOrd="0" destOrd="0" presId="urn:microsoft.com/office/officeart/2005/8/layout/matrix3"/>
    <dgm:cxn modelId="{FE805F35-4EF9-45C4-96F9-906C560CE443}" type="presParOf" srcId="{87CD263D-D57D-45F1-A0D3-D2666204354C}" destId="{F1A6AB65-AD60-44FD-86FE-27334837CC32}" srcOrd="1" destOrd="0" presId="urn:microsoft.com/office/officeart/2005/8/layout/matrix3"/>
    <dgm:cxn modelId="{DDE309E9-C355-4118-A818-889F1FC34812}" type="presParOf" srcId="{87CD263D-D57D-45F1-A0D3-D2666204354C}" destId="{FED14DDF-861D-43CF-9AA0-B9B94F016ED7}" srcOrd="2" destOrd="0" presId="urn:microsoft.com/office/officeart/2005/8/layout/matrix3"/>
    <dgm:cxn modelId="{B21F0EDC-808F-4422-9CE0-64641B59A5B1}" type="presParOf" srcId="{87CD263D-D57D-45F1-A0D3-D2666204354C}" destId="{39F1627F-7278-47EB-89B8-93BC39A9A7CD}" srcOrd="3" destOrd="0" presId="urn:microsoft.com/office/officeart/2005/8/layout/matrix3"/>
    <dgm:cxn modelId="{D0B71A31-3C2B-4682-BDDE-E93C683ADD61}" type="presParOf" srcId="{87CD263D-D57D-45F1-A0D3-D2666204354C}" destId="{AC35A00A-A9D9-4AB1-BB6D-138785488805}"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80EF3-D953-47AE-9156-763EFBD24177}">
      <dsp:nvSpPr>
        <dsp:cNvPr id="0" name=""/>
        <dsp:cNvSpPr/>
      </dsp:nvSpPr>
      <dsp:spPr>
        <a:xfrm>
          <a:off x="1833742" y="668065"/>
          <a:ext cx="4460515" cy="4460515"/>
        </a:xfrm>
        <a:prstGeom prst="blockArc">
          <a:avLst>
            <a:gd name="adj1" fmla="val 9000000"/>
            <a:gd name="adj2" fmla="val 16200000"/>
            <a:gd name="adj3" fmla="val 4637"/>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5E0F7E1-2D0F-554E-9324-F06486669367}">
      <dsp:nvSpPr>
        <dsp:cNvPr id="0" name=""/>
        <dsp:cNvSpPr/>
      </dsp:nvSpPr>
      <dsp:spPr>
        <a:xfrm>
          <a:off x="1833742" y="668065"/>
          <a:ext cx="4460515" cy="4460515"/>
        </a:xfrm>
        <a:prstGeom prst="blockArc">
          <a:avLst>
            <a:gd name="adj1" fmla="val 1800000"/>
            <a:gd name="adj2" fmla="val 9000000"/>
            <a:gd name="adj3" fmla="val 4637"/>
          </a:avLst>
        </a:prstGeom>
        <a:solidFill>
          <a:srgbClr val="00B050"/>
        </a:solidFill>
        <a:ln>
          <a:noFill/>
        </a:ln>
        <a:effectLst/>
      </dsp:spPr>
      <dsp:style>
        <a:lnRef idx="0">
          <a:scrgbClr r="0" g="0" b="0"/>
        </a:lnRef>
        <a:fillRef idx="1">
          <a:scrgbClr r="0" g="0" b="0"/>
        </a:fillRef>
        <a:effectRef idx="1">
          <a:scrgbClr r="0" g="0" b="0"/>
        </a:effectRef>
        <a:fontRef idx="minor">
          <a:schemeClr val="lt1"/>
        </a:fontRef>
      </dsp:style>
    </dsp:sp>
    <dsp:sp modelId="{9923DBB2-5519-9040-8CD4-DAFC9CAC1A74}">
      <dsp:nvSpPr>
        <dsp:cNvPr id="0" name=""/>
        <dsp:cNvSpPr/>
      </dsp:nvSpPr>
      <dsp:spPr>
        <a:xfrm>
          <a:off x="1833742" y="668065"/>
          <a:ext cx="4460515" cy="4460515"/>
        </a:xfrm>
        <a:prstGeom prst="blockArc">
          <a:avLst>
            <a:gd name="adj1" fmla="val 16200000"/>
            <a:gd name="adj2" fmla="val 1800000"/>
            <a:gd name="adj3" fmla="val 4637"/>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7C109AE-C823-E94A-8803-DC5767BC03CD}">
      <dsp:nvSpPr>
        <dsp:cNvPr id="0" name=""/>
        <dsp:cNvSpPr/>
      </dsp:nvSpPr>
      <dsp:spPr>
        <a:xfrm>
          <a:off x="3038078" y="1872401"/>
          <a:ext cx="2051843" cy="2051843"/>
        </a:xfrm>
        <a:prstGeom prst="ellipse">
          <a:avLst/>
        </a:prstGeom>
        <a:solidFill>
          <a:srgbClr val="00B0F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zh-CN" altLang="en-US" sz="5100" kern="1200" dirty="0"/>
            <a:t>文献</a:t>
          </a:r>
        </a:p>
      </dsp:txBody>
      <dsp:txXfrm>
        <a:off x="3338563" y="2172886"/>
        <a:ext cx="1450873" cy="1450873"/>
      </dsp:txXfrm>
    </dsp:sp>
    <dsp:sp modelId="{C5A0D5DE-8EC9-594F-84AE-23DF5F45C74B}">
      <dsp:nvSpPr>
        <dsp:cNvPr id="0" name=""/>
        <dsp:cNvSpPr/>
      </dsp:nvSpPr>
      <dsp:spPr>
        <a:xfrm>
          <a:off x="3345854" y="1626"/>
          <a:ext cx="1436290" cy="1436290"/>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收集</a:t>
          </a:r>
        </a:p>
      </dsp:txBody>
      <dsp:txXfrm>
        <a:off x="3556194" y="211966"/>
        <a:ext cx="1015610" cy="1015610"/>
      </dsp:txXfrm>
    </dsp:sp>
    <dsp:sp modelId="{33A44175-C3B4-DE49-8022-77BC9DD8FF5C}">
      <dsp:nvSpPr>
        <dsp:cNvPr id="0" name=""/>
        <dsp:cNvSpPr/>
      </dsp:nvSpPr>
      <dsp:spPr>
        <a:xfrm>
          <a:off x="5232535" y="3269453"/>
          <a:ext cx="1436290" cy="1436290"/>
        </a:xfrm>
        <a:prstGeom prst="ellipse">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t>管理</a:t>
          </a:r>
        </a:p>
      </dsp:txBody>
      <dsp:txXfrm>
        <a:off x="5442875" y="3479793"/>
        <a:ext cx="1015610" cy="1015610"/>
      </dsp:txXfrm>
    </dsp:sp>
    <dsp:sp modelId="{DD7AE5A0-F016-45B2-AA56-D1844018A181}">
      <dsp:nvSpPr>
        <dsp:cNvPr id="0" name=""/>
        <dsp:cNvSpPr/>
      </dsp:nvSpPr>
      <dsp:spPr>
        <a:xfrm>
          <a:off x="1459173" y="3269453"/>
          <a:ext cx="1436290" cy="1436290"/>
        </a:xfrm>
        <a:prstGeom prst="ellipse">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zh-CN" altLang="en-US" sz="3600" kern="1200"/>
            <a:t>写作</a:t>
          </a:r>
          <a:endParaRPr lang="zh-CN" altLang="en-US" sz="3600" kern="1200" dirty="0"/>
        </a:p>
      </dsp:txBody>
      <dsp:txXfrm>
        <a:off x="1669513" y="3479793"/>
        <a:ext cx="1015610" cy="1015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ED8C3-BD2F-4B46-A79C-3F00C99F935D}">
      <dsp:nvSpPr>
        <dsp:cNvPr id="0" name=""/>
        <dsp:cNvSpPr/>
      </dsp:nvSpPr>
      <dsp:spPr>
        <a:xfrm rot="5400000">
          <a:off x="3647496" y="99179"/>
          <a:ext cx="1525763" cy="132741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虚拟文件夹</a:t>
          </a:r>
        </a:p>
      </dsp:txBody>
      <dsp:txXfrm rot="-5400000">
        <a:off x="3953525" y="237770"/>
        <a:ext cx="913704" cy="1050233"/>
      </dsp:txXfrm>
    </dsp:sp>
    <dsp:sp modelId="{B34AE53E-3AA4-484B-848D-E957EB3CAA76}">
      <dsp:nvSpPr>
        <dsp:cNvPr id="0" name=""/>
        <dsp:cNvSpPr/>
      </dsp:nvSpPr>
      <dsp:spPr>
        <a:xfrm>
          <a:off x="5107622" y="309002"/>
          <a:ext cx="1702752" cy="915458"/>
        </a:xfrm>
        <a:prstGeom prst="rect">
          <a:avLst/>
        </a:prstGeom>
        <a:noFill/>
        <a:ln>
          <a:noFill/>
        </a:ln>
        <a:effectLst/>
      </dsp:spPr>
      <dsp:style>
        <a:lnRef idx="0">
          <a:scrgbClr r="0" g="0" b="0"/>
        </a:lnRef>
        <a:fillRef idx="0">
          <a:scrgbClr r="0" g="0" b="0"/>
        </a:fillRef>
        <a:effectRef idx="0">
          <a:scrgbClr r="0" g="0" b="0"/>
        </a:effectRef>
        <a:fontRef idx="minor"/>
      </dsp:style>
    </dsp:sp>
    <dsp:sp modelId="{7E96C089-7D2A-47F6-B1CF-8DA9FB41576B}">
      <dsp:nvSpPr>
        <dsp:cNvPr id="0" name=""/>
        <dsp:cNvSpPr/>
      </dsp:nvSpPr>
      <dsp:spPr>
        <a:xfrm rot="5400000">
          <a:off x="2207145" y="103024"/>
          <a:ext cx="1525763" cy="1327414"/>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查重</a:t>
          </a:r>
        </a:p>
      </dsp:txBody>
      <dsp:txXfrm rot="-5400000">
        <a:off x="2513174" y="241615"/>
        <a:ext cx="913704" cy="1050233"/>
      </dsp:txXfrm>
    </dsp:sp>
    <dsp:sp modelId="{DD411B5A-6D20-4C67-9F9C-C448162A0D90}">
      <dsp:nvSpPr>
        <dsp:cNvPr id="0" name=""/>
        <dsp:cNvSpPr/>
      </dsp:nvSpPr>
      <dsp:spPr>
        <a:xfrm rot="5400000">
          <a:off x="2921202" y="1398092"/>
          <a:ext cx="1525763" cy="1327414"/>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表头排序</a:t>
          </a:r>
        </a:p>
      </dsp:txBody>
      <dsp:txXfrm rot="-5400000">
        <a:off x="3227231" y="1536683"/>
        <a:ext cx="913704" cy="1050233"/>
      </dsp:txXfrm>
    </dsp:sp>
    <dsp:sp modelId="{F5FE1705-538B-48BD-8DB1-9EB0FED257D9}">
      <dsp:nvSpPr>
        <dsp:cNvPr id="0" name=""/>
        <dsp:cNvSpPr/>
      </dsp:nvSpPr>
      <dsp:spPr>
        <a:xfrm>
          <a:off x="1317625" y="1604070"/>
          <a:ext cx="1647825" cy="915458"/>
        </a:xfrm>
        <a:prstGeom prst="rect">
          <a:avLst/>
        </a:prstGeom>
        <a:noFill/>
        <a:ln>
          <a:noFill/>
        </a:ln>
        <a:effectLst/>
      </dsp:spPr>
      <dsp:style>
        <a:lnRef idx="0">
          <a:scrgbClr r="0" g="0" b="0"/>
        </a:lnRef>
        <a:fillRef idx="0">
          <a:scrgbClr r="0" g="0" b="0"/>
        </a:fillRef>
        <a:effectRef idx="0">
          <a:scrgbClr r="0" g="0" b="0"/>
        </a:effectRef>
        <a:fontRef idx="minor"/>
      </dsp:style>
    </dsp:sp>
    <dsp:sp modelId="{D0C8DF97-C4A9-4BBE-A9FD-998ECF5E9EA6}">
      <dsp:nvSpPr>
        <dsp:cNvPr id="0" name=""/>
        <dsp:cNvSpPr/>
      </dsp:nvSpPr>
      <dsp:spPr>
        <a:xfrm rot="5400000">
          <a:off x="4354810" y="1398092"/>
          <a:ext cx="1525763" cy="1327414"/>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多重排序</a:t>
          </a:r>
        </a:p>
      </dsp:txBody>
      <dsp:txXfrm rot="-5400000">
        <a:off x="4660839" y="1536683"/>
        <a:ext cx="913704" cy="1050233"/>
      </dsp:txXfrm>
    </dsp:sp>
    <dsp:sp modelId="{FB2DA232-598B-4659-A6C1-20A6A84ABEF9}">
      <dsp:nvSpPr>
        <dsp:cNvPr id="0" name=""/>
        <dsp:cNvSpPr/>
      </dsp:nvSpPr>
      <dsp:spPr>
        <a:xfrm rot="5400000">
          <a:off x="3640753" y="2693160"/>
          <a:ext cx="1525763" cy="1327414"/>
        </a:xfrm>
        <a:prstGeom prst="hexagon">
          <a:avLst>
            <a:gd name="adj" fmla="val 2500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附件管理</a:t>
          </a:r>
        </a:p>
      </dsp:txBody>
      <dsp:txXfrm rot="-5400000">
        <a:off x="3946782" y="2831751"/>
        <a:ext cx="913704" cy="1050233"/>
      </dsp:txXfrm>
    </dsp:sp>
    <dsp:sp modelId="{6A132F11-7C30-471A-997A-F07A30FE222F}">
      <dsp:nvSpPr>
        <dsp:cNvPr id="0" name=""/>
        <dsp:cNvSpPr/>
      </dsp:nvSpPr>
      <dsp:spPr>
        <a:xfrm>
          <a:off x="5107622" y="2899139"/>
          <a:ext cx="1702752" cy="915458"/>
        </a:xfrm>
        <a:prstGeom prst="rect">
          <a:avLst/>
        </a:prstGeom>
        <a:noFill/>
        <a:ln>
          <a:noFill/>
        </a:ln>
        <a:effectLst/>
      </dsp:spPr>
      <dsp:style>
        <a:lnRef idx="0">
          <a:scrgbClr r="0" g="0" b="0"/>
        </a:lnRef>
        <a:fillRef idx="0">
          <a:scrgbClr r="0" g="0" b="0"/>
        </a:fillRef>
        <a:effectRef idx="0">
          <a:scrgbClr r="0" g="0" b="0"/>
        </a:effectRef>
        <a:fontRef idx="minor"/>
      </dsp:style>
    </dsp:sp>
    <dsp:sp modelId="{599FB3C3-8356-4955-B761-65092C24E40B}">
      <dsp:nvSpPr>
        <dsp:cNvPr id="0" name=""/>
        <dsp:cNvSpPr/>
      </dsp:nvSpPr>
      <dsp:spPr>
        <a:xfrm rot="5400000">
          <a:off x="2207145" y="2693160"/>
          <a:ext cx="1525763" cy="132741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全文下载</a:t>
          </a:r>
        </a:p>
      </dsp:txBody>
      <dsp:txXfrm rot="-5400000">
        <a:off x="2513174" y="2831751"/>
        <a:ext cx="913704" cy="1050233"/>
      </dsp:txXfrm>
    </dsp:sp>
    <dsp:sp modelId="{705D44CA-EACC-477A-AD34-7393B1FEF9AD}">
      <dsp:nvSpPr>
        <dsp:cNvPr id="0" name=""/>
        <dsp:cNvSpPr/>
      </dsp:nvSpPr>
      <dsp:spPr>
        <a:xfrm rot="5400000">
          <a:off x="2921202" y="3988229"/>
          <a:ext cx="1525763" cy="1327414"/>
        </a:xfrm>
        <a:prstGeom prst="hexagon">
          <a:avLst>
            <a:gd name="adj" fmla="val 2500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批量编辑</a:t>
          </a:r>
        </a:p>
      </dsp:txBody>
      <dsp:txXfrm rot="-5400000">
        <a:off x="3227231" y="4126820"/>
        <a:ext cx="913704" cy="1050233"/>
      </dsp:txXfrm>
    </dsp:sp>
    <dsp:sp modelId="{E8878ECC-330B-4134-AAC2-0551A525276B}">
      <dsp:nvSpPr>
        <dsp:cNvPr id="0" name=""/>
        <dsp:cNvSpPr/>
      </dsp:nvSpPr>
      <dsp:spPr>
        <a:xfrm>
          <a:off x="1317625" y="4194207"/>
          <a:ext cx="1647825" cy="915458"/>
        </a:xfrm>
        <a:prstGeom prst="rect">
          <a:avLst/>
        </a:prstGeom>
        <a:noFill/>
        <a:ln>
          <a:noFill/>
        </a:ln>
        <a:effectLst/>
      </dsp:spPr>
      <dsp:style>
        <a:lnRef idx="0">
          <a:scrgbClr r="0" g="0" b="0"/>
        </a:lnRef>
        <a:fillRef idx="0">
          <a:scrgbClr r="0" g="0" b="0"/>
        </a:fillRef>
        <a:effectRef idx="0">
          <a:scrgbClr r="0" g="0" b="0"/>
        </a:effectRef>
        <a:fontRef idx="minor"/>
      </dsp:style>
    </dsp:sp>
    <dsp:sp modelId="{04C15BDB-107E-4AA4-84AC-04D0FB06F96B}">
      <dsp:nvSpPr>
        <dsp:cNvPr id="0" name=""/>
        <dsp:cNvSpPr/>
      </dsp:nvSpPr>
      <dsp:spPr>
        <a:xfrm rot="5400000">
          <a:off x="4354810" y="3988229"/>
          <a:ext cx="1525763" cy="1327414"/>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导出</a:t>
          </a:r>
        </a:p>
      </dsp:txBody>
      <dsp:txXfrm rot="-5400000">
        <a:off x="4660839" y="4126820"/>
        <a:ext cx="913704" cy="1050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ED8C3-BD2F-4B46-A79C-3F00C99F935D}">
      <dsp:nvSpPr>
        <dsp:cNvPr id="0" name=""/>
        <dsp:cNvSpPr/>
      </dsp:nvSpPr>
      <dsp:spPr>
        <a:xfrm rot="5400000">
          <a:off x="2518642" y="99667"/>
          <a:ext cx="1527729" cy="1329124"/>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影响因子</a:t>
          </a:r>
        </a:p>
      </dsp:txBody>
      <dsp:txXfrm rot="-5400000">
        <a:off x="2825066" y="238436"/>
        <a:ext cx="914880" cy="1051587"/>
      </dsp:txXfrm>
    </dsp:sp>
    <dsp:sp modelId="{B34AE53E-3AA4-484B-848D-E957EB3CAA76}">
      <dsp:nvSpPr>
        <dsp:cNvPr id="0" name=""/>
        <dsp:cNvSpPr/>
      </dsp:nvSpPr>
      <dsp:spPr>
        <a:xfrm>
          <a:off x="3987401" y="305910"/>
          <a:ext cx="1704945" cy="916637"/>
        </a:xfrm>
        <a:prstGeom prst="rect">
          <a:avLst/>
        </a:prstGeom>
        <a:noFill/>
        <a:ln>
          <a:noFill/>
        </a:ln>
        <a:effectLst/>
      </dsp:spPr>
      <dsp:style>
        <a:lnRef idx="0">
          <a:scrgbClr r="0" g="0" b="0"/>
        </a:lnRef>
        <a:fillRef idx="0">
          <a:scrgbClr r="0" g="0" b="0"/>
        </a:fillRef>
        <a:effectRef idx="0">
          <a:scrgbClr r="0" g="0" b="0"/>
        </a:effectRef>
        <a:fontRef idx="minor"/>
      </dsp:style>
    </dsp:sp>
    <dsp:sp modelId="{7E96C089-7D2A-47F6-B1CF-8DA9FB41576B}">
      <dsp:nvSpPr>
        <dsp:cNvPr id="0" name=""/>
        <dsp:cNvSpPr/>
      </dsp:nvSpPr>
      <dsp:spPr>
        <a:xfrm rot="5400000">
          <a:off x="1083188" y="99667"/>
          <a:ext cx="1527729" cy="1329124"/>
        </a:xfrm>
        <a:prstGeom prst="hexagon">
          <a:avLst>
            <a:gd name="adj" fmla="val 25000"/>
            <a:gd name="vf" fmla="val 115470"/>
          </a:avLst>
        </a:prstGeom>
        <a:solidFill>
          <a:schemeClr val="accent4">
            <a:hueOff val="1485099"/>
            <a:satOff val="-6853"/>
            <a:lumOff val="2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表头</a:t>
          </a:r>
          <a:r>
            <a:rPr lang="en-US" altLang="zh-CN" sz="2000" kern="1200" dirty="0">
              <a:latin typeface="微软雅黑" panose="020B0503020204020204" charset="-122"/>
              <a:ea typeface="微软雅黑" panose="020B0503020204020204" charset="-122"/>
            </a:rPr>
            <a:t>DIY</a:t>
          </a:r>
          <a:endParaRPr lang="zh-CN" altLang="en-US" sz="2000" kern="1200" dirty="0">
            <a:latin typeface="微软雅黑" panose="020B0503020204020204" charset="-122"/>
            <a:ea typeface="微软雅黑" panose="020B0503020204020204" charset="-122"/>
          </a:endParaRPr>
        </a:p>
      </dsp:txBody>
      <dsp:txXfrm rot="-5400000">
        <a:off x="1389612" y="238436"/>
        <a:ext cx="914880" cy="1051587"/>
      </dsp:txXfrm>
    </dsp:sp>
    <dsp:sp modelId="{DD411B5A-6D20-4C67-9F9C-C448162A0D90}">
      <dsp:nvSpPr>
        <dsp:cNvPr id="0" name=""/>
        <dsp:cNvSpPr/>
      </dsp:nvSpPr>
      <dsp:spPr>
        <a:xfrm rot="5400000">
          <a:off x="1798165" y="1396403"/>
          <a:ext cx="1527729" cy="1329124"/>
        </a:xfrm>
        <a:prstGeom prst="hexagon">
          <a:avLst>
            <a:gd name="adj" fmla="val 25000"/>
            <a:gd name="vf" fmla="val 115470"/>
          </a:avLst>
        </a:prstGeom>
        <a:solidFill>
          <a:schemeClr val="accent4">
            <a:hueOff val="2970198"/>
            <a:satOff val="-13705"/>
            <a:lumOff val="5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综述</a:t>
          </a:r>
        </a:p>
      </dsp:txBody>
      <dsp:txXfrm rot="-5400000">
        <a:off x="2104589" y="1535172"/>
        <a:ext cx="914880" cy="1051587"/>
      </dsp:txXfrm>
    </dsp:sp>
    <dsp:sp modelId="{F5FE1705-538B-48BD-8DB1-9EB0FED257D9}">
      <dsp:nvSpPr>
        <dsp:cNvPr id="0" name=""/>
        <dsp:cNvSpPr/>
      </dsp:nvSpPr>
      <dsp:spPr>
        <a:xfrm>
          <a:off x="192522" y="1602647"/>
          <a:ext cx="1649947" cy="916637"/>
        </a:xfrm>
        <a:prstGeom prst="rect">
          <a:avLst/>
        </a:prstGeom>
        <a:noFill/>
        <a:ln>
          <a:noFill/>
        </a:ln>
        <a:effectLst/>
      </dsp:spPr>
      <dsp:style>
        <a:lnRef idx="0">
          <a:scrgbClr r="0" g="0" b="0"/>
        </a:lnRef>
        <a:fillRef idx="0">
          <a:scrgbClr r="0" g="0" b="0"/>
        </a:fillRef>
        <a:effectRef idx="0">
          <a:scrgbClr r="0" g="0" b="0"/>
        </a:effectRef>
        <a:fontRef idx="minor"/>
      </dsp:style>
    </dsp:sp>
    <dsp:sp modelId="{D0C8DF97-C4A9-4BBE-A9FD-998ECF5E9EA6}">
      <dsp:nvSpPr>
        <dsp:cNvPr id="0" name=""/>
        <dsp:cNvSpPr/>
      </dsp:nvSpPr>
      <dsp:spPr>
        <a:xfrm rot="5400000">
          <a:off x="3233620" y="1396403"/>
          <a:ext cx="1527729" cy="1329124"/>
        </a:xfrm>
        <a:prstGeom prst="hexagon">
          <a:avLst>
            <a:gd name="adj" fmla="val 25000"/>
            <a:gd name="vf" fmla="val 115470"/>
          </a:avLst>
        </a:prstGeom>
        <a:solidFill>
          <a:schemeClr val="accent4">
            <a:hueOff val="4455297"/>
            <a:satOff val="-20558"/>
            <a:lumOff val="7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标记</a:t>
          </a:r>
        </a:p>
      </dsp:txBody>
      <dsp:txXfrm rot="-5400000">
        <a:off x="3540044" y="1535172"/>
        <a:ext cx="914880" cy="1051587"/>
      </dsp:txXfrm>
    </dsp:sp>
    <dsp:sp modelId="{FB2DA232-598B-4659-A6C1-20A6A84ABEF9}">
      <dsp:nvSpPr>
        <dsp:cNvPr id="0" name=""/>
        <dsp:cNvSpPr/>
      </dsp:nvSpPr>
      <dsp:spPr>
        <a:xfrm rot="5400000">
          <a:off x="2518642" y="2693140"/>
          <a:ext cx="1527729" cy="1329124"/>
        </a:xfrm>
        <a:prstGeom prst="hexagon">
          <a:avLst>
            <a:gd name="adj" fmla="val 25000"/>
            <a:gd name="vf" fmla="val 115470"/>
          </a:avLst>
        </a:prstGeom>
        <a:solidFill>
          <a:schemeClr val="accent4">
            <a:hueOff val="5940396"/>
            <a:satOff val="-27410"/>
            <a:lumOff val="10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组织</a:t>
          </a:r>
        </a:p>
      </dsp:txBody>
      <dsp:txXfrm rot="-5400000">
        <a:off x="2825066" y="2831909"/>
        <a:ext cx="914880" cy="1051587"/>
      </dsp:txXfrm>
    </dsp:sp>
    <dsp:sp modelId="{6A132F11-7C30-471A-997A-F07A30FE222F}">
      <dsp:nvSpPr>
        <dsp:cNvPr id="0" name=""/>
        <dsp:cNvSpPr/>
      </dsp:nvSpPr>
      <dsp:spPr>
        <a:xfrm>
          <a:off x="3987401" y="2899383"/>
          <a:ext cx="1704945" cy="916637"/>
        </a:xfrm>
        <a:prstGeom prst="rect">
          <a:avLst/>
        </a:prstGeom>
        <a:noFill/>
        <a:ln>
          <a:noFill/>
        </a:ln>
        <a:effectLst/>
      </dsp:spPr>
      <dsp:style>
        <a:lnRef idx="0">
          <a:scrgbClr r="0" g="0" b="0"/>
        </a:lnRef>
        <a:fillRef idx="0">
          <a:scrgbClr r="0" g="0" b="0"/>
        </a:fillRef>
        <a:effectRef idx="0">
          <a:scrgbClr r="0" g="0" b="0"/>
        </a:effectRef>
        <a:fontRef idx="minor"/>
      </dsp:style>
    </dsp:sp>
    <dsp:sp modelId="{599FB3C3-8356-4955-B761-65092C24E40B}">
      <dsp:nvSpPr>
        <dsp:cNvPr id="0" name=""/>
        <dsp:cNvSpPr/>
      </dsp:nvSpPr>
      <dsp:spPr>
        <a:xfrm rot="5400000">
          <a:off x="1083188" y="2693140"/>
          <a:ext cx="1527729" cy="1329124"/>
        </a:xfrm>
        <a:prstGeom prst="hexagon">
          <a:avLst>
            <a:gd name="adj" fmla="val 25000"/>
            <a:gd name="vf" fmla="val 115470"/>
          </a:avLst>
        </a:prstGeom>
        <a:solidFill>
          <a:schemeClr val="accent4">
            <a:hueOff val="7425494"/>
            <a:satOff val="-34263"/>
            <a:lumOff val="1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笔记</a:t>
          </a:r>
        </a:p>
      </dsp:txBody>
      <dsp:txXfrm rot="-5400000">
        <a:off x="1389612" y="2831909"/>
        <a:ext cx="914880" cy="1051587"/>
      </dsp:txXfrm>
    </dsp:sp>
    <dsp:sp modelId="{705D44CA-EACC-477A-AD34-7393B1FEF9AD}">
      <dsp:nvSpPr>
        <dsp:cNvPr id="0" name=""/>
        <dsp:cNvSpPr/>
      </dsp:nvSpPr>
      <dsp:spPr>
        <a:xfrm rot="5400000">
          <a:off x="1798165" y="3989876"/>
          <a:ext cx="1527729" cy="1329124"/>
        </a:xfrm>
        <a:prstGeom prst="hexagon">
          <a:avLst>
            <a:gd name="adj" fmla="val 25000"/>
            <a:gd name="vf" fmla="val 115470"/>
          </a:avLst>
        </a:prstGeom>
        <a:solidFill>
          <a:schemeClr val="accent4">
            <a:hueOff val="8910593"/>
            <a:satOff val="-41115"/>
            <a:lumOff val="15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回收站</a:t>
          </a:r>
        </a:p>
      </dsp:txBody>
      <dsp:txXfrm rot="-5400000">
        <a:off x="2104589" y="4128645"/>
        <a:ext cx="914880" cy="1051587"/>
      </dsp:txXfrm>
    </dsp:sp>
    <dsp:sp modelId="{E8878ECC-330B-4134-AAC2-0551A525276B}">
      <dsp:nvSpPr>
        <dsp:cNvPr id="0" name=""/>
        <dsp:cNvSpPr/>
      </dsp:nvSpPr>
      <dsp:spPr>
        <a:xfrm>
          <a:off x="192522" y="4196119"/>
          <a:ext cx="1649947" cy="916637"/>
        </a:xfrm>
        <a:prstGeom prst="rect">
          <a:avLst/>
        </a:prstGeom>
        <a:noFill/>
        <a:ln>
          <a:noFill/>
        </a:ln>
        <a:effectLst/>
      </dsp:spPr>
      <dsp:style>
        <a:lnRef idx="0">
          <a:scrgbClr r="0" g="0" b="0"/>
        </a:lnRef>
        <a:fillRef idx="0">
          <a:scrgbClr r="0" g="0" b="0"/>
        </a:fillRef>
        <a:effectRef idx="0">
          <a:scrgbClr r="0" g="0" b="0"/>
        </a:effectRef>
        <a:fontRef idx="minor"/>
      </dsp:style>
    </dsp:sp>
    <dsp:sp modelId="{04C15BDB-107E-4AA4-84AC-04D0FB06F96B}">
      <dsp:nvSpPr>
        <dsp:cNvPr id="0" name=""/>
        <dsp:cNvSpPr/>
      </dsp:nvSpPr>
      <dsp:spPr>
        <a:xfrm rot="5400000">
          <a:off x="3216753" y="3986607"/>
          <a:ext cx="1527729" cy="1329124"/>
        </a:xfrm>
        <a:prstGeom prst="hexagon">
          <a:avLst>
            <a:gd name="adj" fmla="val 25000"/>
            <a:gd name="vf" fmla="val 1154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charset="-122"/>
              <a:ea typeface="微软雅黑" panose="020B0503020204020204" charset="-122"/>
            </a:rPr>
            <a:t>布局</a:t>
          </a:r>
          <a:endParaRPr lang="en-US" altLang="zh-CN" sz="2000" kern="1200" dirty="0">
            <a:latin typeface="微软雅黑" panose="020B0503020204020204" charset="-122"/>
            <a:ea typeface="微软雅黑" panose="020B0503020204020204" charset="-122"/>
          </a:endParaRPr>
        </a:p>
      </dsp:txBody>
      <dsp:txXfrm rot="-5400000">
        <a:off x="3523177" y="4125376"/>
        <a:ext cx="914880" cy="1051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E5BAA-C10F-4ACF-A290-9357522DAEDA}">
      <dsp:nvSpPr>
        <dsp:cNvPr id="0" name=""/>
        <dsp:cNvSpPr/>
      </dsp:nvSpPr>
      <dsp:spPr>
        <a:xfrm>
          <a:off x="1281899" y="0"/>
          <a:ext cx="3848318" cy="3848318"/>
        </a:xfrm>
        <a:prstGeom prst="diamond">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F1A6AB65-AD60-44FD-86FE-27334837CC32}">
      <dsp:nvSpPr>
        <dsp:cNvPr id="0" name=""/>
        <dsp:cNvSpPr/>
      </dsp:nvSpPr>
      <dsp:spPr>
        <a:xfrm>
          <a:off x="1513721" y="365590"/>
          <a:ext cx="1500844" cy="15008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altLang="zh-CN" sz="3000" kern="1200" dirty="0"/>
            <a:t>WPS</a:t>
          </a:r>
        </a:p>
        <a:p>
          <a:pPr marL="0" lvl="0" indent="0" algn="ctr" defTabSz="1333500">
            <a:lnSpc>
              <a:spcPct val="90000"/>
            </a:lnSpc>
            <a:spcBef>
              <a:spcPct val="0"/>
            </a:spcBef>
            <a:spcAft>
              <a:spcPct val="35000"/>
            </a:spcAft>
            <a:buNone/>
          </a:pPr>
          <a:r>
            <a:rPr lang="en-US" altLang="zh-CN" sz="3000" kern="1200" dirty="0"/>
            <a:t>Word</a:t>
          </a:r>
          <a:endParaRPr lang="zh-CN" altLang="en-US" sz="3000" kern="1200" dirty="0"/>
        </a:p>
      </dsp:txBody>
      <dsp:txXfrm>
        <a:off x="1586986" y="438855"/>
        <a:ext cx="1354314" cy="1354314"/>
      </dsp:txXfrm>
    </dsp:sp>
    <dsp:sp modelId="{FED14DDF-861D-43CF-9AA0-B9B94F016ED7}">
      <dsp:nvSpPr>
        <dsp:cNvPr id="0" name=""/>
        <dsp:cNvSpPr/>
      </dsp:nvSpPr>
      <dsp:spPr>
        <a:xfrm>
          <a:off x="3130015" y="365590"/>
          <a:ext cx="1500844" cy="1500844"/>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pPr>
          <a:r>
            <a:rPr lang="en-US" altLang="zh-CN" sz="3000" kern="1200" dirty="0"/>
            <a:t>4000+</a:t>
          </a:r>
          <a:r>
            <a:rPr lang="zh-CN" altLang="en-US" sz="3000" kern="1200" dirty="0"/>
            <a:t>样式</a:t>
          </a:r>
        </a:p>
      </dsp:txBody>
      <dsp:txXfrm>
        <a:off x="3203280" y="438855"/>
        <a:ext cx="1354314" cy="1354314"/>
      </dsp:txXfrm>
    </dsp:sp>
    <dsp:sp modelId="{39F1627F-7278-47EB-89B8-93BC39A9A7CD}">
      <dsp:nvSpPr>
        <dsp:cNvPr id="0" name=""/>
        <dsp:cNvSpPr/>
      </dsp:nvSpPr>
      <dsp:spPr>
        <a:xfrm>
          <a:off x="1513721" y="1981883"/>
          <a:ext cx="1500844" cy="150084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双语输出</a:t>
          </a:r>
        </a:p>
      </dsp:txBody>
      <dsp:txXfrm>
        <a:off x="1586986" y="2055148"/>
        <a:ext cx="1354314" cy="1354314"/>
      </dsp:txXfrm>
    </dsp:sp>
    <dsp:sp modelId="{AC35A00A-A9D9-4AB1-BB6D-138785488805}">
      <dsp:nvSpPr>
        <dsp:cNvPr id="0" name=""/>
        <dsp:cNvSpPr/>
      </dsp:nvSpPr>
      <dsp:spPr>
        <a:xfrm>
          <a:off x="3130015" y="1981883"/>
          <a:ext cx="1500844" cy="1500844"/>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校对报告</a:t>
          </a:r>
        </a:p>
      </dsp:txBody>
      <dsp:txXfrm>
        <a:off x="3203280" y="2055148"/>
        <a:ext cx="1354314" cy="13543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2176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02402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880596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624247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8942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A2C0CAD6-B5FD-784B-A938-77209A093764}" type="datetimeFigureOut">
              <a:rPr kumimoji="1" lang="zh-CN" altLang="en-US" smtClean="0"/>
              <a:t>2018/11/9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D127059-0526-974A-9EEB-A7F3C5CDB940}"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C0CAD6-B5FD-784B-A938-77209A093764}" type="datetimeFigureOut">
              <a:rPr kumimoji="1" lang="zh-CN" altLang="en-US" smtClean="0"/>
              <a:t>2018/11/9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D127059-0526-974A-9EEB-A7F3C5CDB940}"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C0CAD6-B5FD-784B-A938-77209A093764}" type="datetimeFigureOut">
              <a:rPr kumimoji="1" lang="zh-CN" altLang="en-US" smtClean="0"/>
              <a:t>2018/11/9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D127059-0526-974A-9EEB-A7F3C5CDB940}"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A2C0CAD6-B5FD-784B-A938-77209A093764}" type="datetimeFigureOut">
              <a:rPr kumimoji="1" lang="zh-CN" altLang="en-US" smtClean="0"/>
              <a:t>2018/11/9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D127059-0526-974A-9EEB-A7F3C5CDB940}"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A2C0CAD6-B5FD-784B-A938-77209A093764}" type="datetimeFigureOut">
              <a:rPr kumimoji="1" lang="zh-CN" altLang="en-US" smtClean="0"/>
              <a:t>2018/11/9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2D127059-0526-974A-9EEB-A7F3C5CDB940}"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A2C0CAD6-B5FD-784B-A938-77209A093764}" type="datetimeFigureOut">
              <a:rPr kumimoji="1" lang="zh-CN" altLang="en-US" smtClean="0"/>
              <a:t>2018/11/9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D127059-0526-974A-9EEB-A7F3C5CDB940}"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A2C0CAD6-B5FD-784B-A938-77209A093764}" type="datetimeFigureOut">
              <a:rPr kumimoji="1" lang="zh-CN" altLang="en-US" smtClean="0"/>
              <a:t>2018/11/9</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2D127059-0526-974A-9EEB-A7F3C5CDB940}"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A2C0CAD6-B5FD-784B-A938-77209A093764}" type="datetimeFigureOut">
              <a:rPr kumimoji="1" lang="zh-CN" altLang="en-US" smtClean="0"/>
              <a:t>2018/11/9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2D127059-0526-974A-9EEB-A7F3C5CDB940}"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C0CAD6-B5FD-784B-A938-77209A093764}" type="datetimeFigureOut">
              <a:rPr kumimoji="1" lang="zh-CN" altLang="en-US" smtClean="0"/>
              <a:t>2018/11/9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2D127059-0526-974A-9EEB-A7F3C5CDB940}"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2C0CAD6-B5FD-784B-A938-77209A093764}" type="datetimeFigureOut">
              <a:rPr kumimoji="1" lang="zh-CN" altLang="en-US" smtClean="0"/>
              <a:t>2018/11/9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D127059-0526-974A-9EEB-A7F3C5CDB940}"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A2C0CAD6-B5FD-784B-A938-77209A093764}" type="datetimeFigureOut">
              <a:rPr kumimoji="1" lang="zh-CN" altLang="en-US" smtClean="0"/>
              <a:t>2018/11/9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2D127059-0526-974A-9EEB-A7F3C5CDB940}"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0CAD6-B5FD-784B-A938-77209A093764}" type="datetimeFigureOut">
              <a:rPr kumimoji="1" lang="zh-CN" altLang="en-US" smtClean="0"/>
              <a:t>2018/11/9</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27059-0526-974A-9EEB-A7F3C5CDB94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inoteexpress.com/wiki/index.php/%E8%A1%A8%E5%A4%B4DIY%E6%95%99%E7%A8%8B" TargetMode="External"/><Relationship Id="rId3" Type="http://schemas.openxmlformats.org/officeDocument/2006/relationships/image" Target="../media/image5.png"/><Relationship Id="rId7" Type="http://schemas.openxmlformats.org/officeDocument/2006/relationships/hyperlink" Target="http://www.inoteexpress.com/wiki/index.php/%E8%99%9A%E6%8B%9F%E6%96%87%E4%BB%B6%E5%A4%B9%E6%95%99%E7%A8%8B"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inoteexpress.com/wiki/index.php/%E6%9F%A5%E9%87%8D%E6%95%99%E7%A8%8B" TargetMode="External"/><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hyperlink" Target="http://www.inoteexpress.com/wiki/index.php/%E5%BD%B1%E5%93%8D%E5%9B%A0%E5%AD%90%E8%B6%8B%E5%8A%BF%E5%9B%BE%E6%95%99%E7%A8%8B"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inoteexpress.com/wiki/index.php/%E6%A0%87%E7%AD%BE%E4%BA%91%E6%95%99%E7%A8%8B" TargetMode="External"/><Relationship Id="rId3" Type="http://schemas.openxmlformats.org/officeDocument/2006/relationships/image" Target="../media/image5.png"/><Relationship Id="rId7" Type="http://schemas.openxmlformats.org/officeDocument/2006/relationships/hyperlink" Target="http://www.inoteexpress.com/wiki/index.php/%E9%99%84%E4%BB%B6%E6%A0%87%E8%AF%86%E6%95%99%E7%A8%8B"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www.inoteexpress.com/wiki/index.php/%E5%85%A8%E6%96%87%E4%B8%8B%E8%BD%BD%E6%95%99%E7%A8%8B" TargetMode="External"/><Relationship Id="rId5" Type="http://schemas.openxmlformats.org/officeDocument/2006/relationships/image" Target="../media/image2.png"/><Relationship Id="rId10" Type="http://schemas.openxmlformats.org/officeDocument/2006/relationships/hyperlink" Target="http://www.inoteexpress.com/wiki/index.php/%E9%A6%96%E9%A1%B5" TargetMode="External"/><Relationship Id="rId4" Type="http://schemas.openxmlformats.org/officeDocument/2006/relationships/image" Target="../media/image3.png"/><Relationship Id="rId9" Type="http://schemas.openxmlformats.org/officeDocument/2006/relationships/hyperlink" Target="http://www.inoteexpress.com/wiki/index.php/%E7%AC%94%E8%AE%B0%E6%95%99%E7%A8%8B"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www.inoteexpress.com/aegea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jc.inoteexpress.com/dynamo/index.html"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inoteexpress.com/"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918" y="374753"/>
            <a:ext cx="5423915" cy="616354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0357" y="0"/>
            <a:ext cx="4331643" cy="384831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757" y="152400"/>
            <a:ext cx="4331643" cy="3848318"/>
          </a:xfrm>
          <a:prstGeom prst="rect">
            <a:avLst/>
          </a:prstGeom>
        </p:spPr>
      </p:pic>
      <p:sp>
        <p:nvSpPr>
          <p:cNvPr id="2" name="文本框 1"/>
          <p:cNvSpPr txBox="1"/>
          <p:nvPr/>
        </p:nvSpPr>
        <p:spPr>
          <a:xfrm>
            <a:off x="2159635" y="308610"/>
            <a:ext cx="7669530" cy="706755"/>
          </a:xfrm>
          <a:prstGeom prst="rect">
            <a:avLst/>
          </a:prstGeom>
          <a:noFill/>
        </p:spPr>
        <p:txBody>
          <a:bodyPr wrap="square" rtlCol="0">
            <a:spAutoFit/>
          </a:bodyPr>
          <a:lstStyle/>
          <a:p>
            <a:pPr algn="ctr"/>
            <a:r>
              <a:rPr lang="zh-CN" altLang="en-US" sz="4000" b="1">
                <a:solidFill>
                  <a:schemeClr val="accent1"/>
                </a:solidFill>
                <a:effectLst>
                  <a:outerShdw blurRad="38100" dist="25400" dir="5400000" algn="ctr" rotWithShape="0">
                    <a:srgbClr val="6E747A">
                      <a:alpha val="43000"/>
                    </a:srgbClr>
                  </a:outerShdw>
                </a:effectLst>
              </a:rPr>
              <a:t>在线检索导入</a:t>
            </a:r>
          </a:p>
        </p:txBody>
      </p:sp>
      <p:sp>
        <p:nvSpPr>
          <p:cNvPr id="4" name="文本框 3"/>
          <p:cNvSpPr txBox="1"/>
          <p:nvPr/>
        </p:nvSpPr>
        <p:spPr>
          <a:xfrm>
            <a:off x="8756015" y="1553210"/>
            <a:ext cx="3257550" cy="368300"/>
          </a:xfrm>
          <a:prstGeom prst="rect">
            <a:avLst/>
          </a:prstGeom>
          <a:noFill/>
        </p:spPr>
        <p:txBody>
          <a:bodyPr wrap="square" rtlCol="0">
            <a:spAutoFit/>
          </a:bodyPr>
          <a:lstStyle/>
          <a:p>
            <a:endParaRPr lang="zh-CN" altLang="en-US"/>
          </a:p>
        </p:txBody>
      </p:sp>
      <p:sp>
        <p:nvSpPr>
          <p:cNvPr id="9" name="文本框 8"/>
          <p:cNvSpPr txBox="1"/>
          <p:nvPr/>
        </p:nvSpPr>
        <p:spPr>
          <a:xfrm>
            <a:off x="1849755" y="1553210"/>
            <a:ext cx="309880" cy="645160"/>
          </a:xfrm>
          <a:prstGeom prst="rect">
            <a:avLst/>
          </a:prstGeom>
          <a:noFill/>
        </p:spPr>
        <p:txBody>
          <a:bodyPr wrap="none" rtlCol="0">
            <a:spAutoFit/>
          </a:bodyPr>
          <a:lstStyle/>
          <a:p>
            <a:endParaRPr lang="zh-CN" altLang="en-US"/>
          </a:p>
          <a:p>
            <a:endParaRPr lang="en-US" altLang="zh-CN"/>
          </a:p>
        </p:txBody>
      </p:sp>
      <p:pic>
        <p:nvPicPr>
          <p:cNvPr id="3" name="图片 2"/>
          <p:cNvPicPr>
            <a:picLocks noChangeAspect="1"/>
          </p:cNvPicPr>
          <p:nvPr/>
        </p:nvPicPr>
        <p:blipFill>
          <a:blip r:embed="rId6"/>
          <a:stretch>
            <a:fillRect/>
          </a:stretch>
        </p:blipFill>
        <p:spPr>
          <a:xfrm>
            <a:off x="152400" y="1341755"/>
            <a:ext cx="5422265" cy="4175125"/>
          </a:xfrm>
          <a:prstGeom prst="rect">
            <a:avLst/>
          </a:prstGeom>
        </p:spPr>
      </p:pic>
      <p:pic>
        <p:nvPicPr>
          <p:cNvPr id="10" name="图片 9"/>
          <p:cNvPicPr>
            <a:picLocks noChangeAspect="1"/>
          </p:cNvPicPr>
          <p:nvPr/>
        </p:nvPicPr>
        <p:blipFill>
          <a:blip r:embed="rId7"/>
          <a:stretch>
            <a:fillRect/>
          </a:stretch>
        </p:blipFill>
        <p:spPr>
          <a:xfrm>
            <a:off x="5919470" y="1370330"/>
            <a:ext cx="6123940" cy="4116705"/>
          </a:xfrm>
          <a:prstGeom prst="rect">
            <a:avLst/>
          </a:prstGeom>
        </p:spPr>
      </p:pic>
      <p:sp>
        <p:nvSpPr>
          <p:cNvPr id="11" name="文本框 10"/>
          <p:cNvSpPr txBox="1"/>
          <p:nvPr/>
        </p:nvSpPr>
        <p:spPr>
          <a:xfrm>
            <a:off x="233045" y="5782310"/>
            <a:ext cx="11126470" cy="706755"/>
          </a:xfrm>
          <a:prstGeom prst="rect">
            <a:avLst/>
          </a:prstGeom>
          <a:noFill/>
        </p:spPr>
        <p:txBody>
          <a:bodyPr wrap="none" rtlCol="0">
            <a:spAutoFit/>
          </a:bodyPr>
          <a:lstStyle/>
          <a:p>
            <a:r>
              <a:rPr lang="en-US" altLang="zh-CN" sz="2000">
                <a:ln/>
                <a:solidFill>
                  <a:schemeClr val="accent1"/>
                </a:solidFill>
                <a:effectLst>
                  <a:outerShdw blurRad="38100" dist="25400" dir="5400000" algn="ctr" rotWithShape="0">
                    <a:srgbClr val="6E747A">
                      <a:alpha val="43000"/>
                    </a:srgbClr>
                  </a:outerShdw>
                </a:effectLst>
              </a:rPr>
              <a:t>NoteExpress</a:t>
            </a:r>
            <a:r>
              <a:rPr lang="zh-CN" altLang="en-US" sz="2000">
                <a:ln/>
                <a:solidFill>
                  <a:schemeClr val="accent1"/>
                </a:solidFill>
                <a:effectLst>
                  <a:outerShdw blurRad="38100" dist="25400" dir="5400000" algn="ctr" rotWithShape="0">
                    <a:srgbClr val="6E747A">
                      <a:alpha val="43000"/>
                    </a:srgbClr>
                  </a:outerShdw>
                </a:effectLst>
              </a:rPr>
              <a:t>在线检索内置了比较常用的数据库，如</a:t>
            </a:r>
            <a:r>
              <a:rPr lang="en-US" altLang="zh-CN" sz="2000">
                <a:ln/>
                <a:solidFill>
                  <a:schemeClr val="accent1"/>
                </a:solidFill>
                <a:effectLst>
                  <a:outerShdw blurRad="38100" dist="25400" dir="5400000" algn="ctr" rotWithShape="0">
                    <a:srgbClr val="6E747A">
                      <a:alpha val="43000"/>
                    </a:srgbClr>
                  </a:outerShdw>
                </a:effectLst>
              </a:rPr>
              <a:t>CNKI</a:t>
            </a:r>
            <a:r>
              <a:rPr lang="zh-CN" altLang="en-US" sz="2000">
                <a:ln/>
                <a:solidFill>
                  <a:schemeClr val="accent1"/>
                </a:solidFill>
                <a:effectLst>
                  <a:outerShdw blurRad="38100" dist="25400" dir="5400000" algn="ctr" rotWithShape="0">
                    <a:srgbClr val="6E747A">
                      <a:alpha val="43000"/>
                    </a:srgbClr>
                  </a:outerShdw>
                </a:effectLst>
              </a:rPr>
              <a:t>、</a:t>
            </a:r>
            <a:r>
              <a:rPr lang="en-US" altLang="zh-CN" sz="2000">
                <a:ln/>
                <a:solidFill>
                  <a:schemeClr val="accent1"/>
                </a:solidFill>
                <a:effectLst>
                  <a:outerShdw blurRad="38100" dist="25400" dir="5400000" algn="ctr" rotWithShape="0">
                    <a:srgbClr val="6E747A">
                      <a:alpha val="43000"/>
                    </a:srgbClr>
                  </a:outerShdw>
                </a:effectLst>
              </a:rPr>
              <a:t>pubmed</a:t>
            </a:r>
            <a:r>
              <a:rPr lang="zh-CN" altLang="en-US" sz="2000">
                <a:ln/>
                <a:solidFill>
                  <a:schemeClr val="accent1"/>
                </a:solidFill>
                <a:effectLst>
                  <a:outerShdw blurRad="38100" dist="25400" dir="5400000" algn="ctr" rotWithShape="0">
                    <a:srgbClr val="6E747A">
                      <a:alpha val="43000"/>
                    </a:srgbClr>
                  </a:outerShdw>
                </a:effectLst>
              </a:rPr>
              <a:t>、万方数据库等，选择数据库，</a:t>
            </a:r>
          </a:p>
          <a:p>
            <a:r>
              <a:rPr lang="zh-CN" altLang="en-US" sz="2000">
                <a:ln/>
                <a:solidFill>
                  <a:schemeClr val="accent1"/>
                </a:solidFill>
                <a:effectLst>
                  <a:outerShdw blurRad="38100" dist="25400" dir="5400000" algn="ctr" rotWithShape="0">
                    <a:srgbClr val="6E747A">
                      <a:alpha val="43000"/>
                    </a:srgbClr>
                  </a:outerShdw>
                </a:effectLst>
              </a:rPr>
              <a:t>输入检索词，点击开始检索，获取数据后，点击保存勾选的题录到文件夹即可。</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757" y="152400"/>
            <a:ext cx="4331643" cy="3848318"/>
          </a:xfrm>
          <a:prstGeom prst="rect">
            <a:avLst/>
          </a:prstGeom>
        </p:spPr>
      </p:pic>
      <p:sp>
        <p:nvSpPr>
          <p:cNvPr id="2" name="文本框 1"/>
          <p:cNvSpPr txBox="1"/>
          <p:nvPr/>
        </p:nvSpPr>
        <p:spPr>
          <a:xfrm>
            <a:off x="1961515" y="262255"/>
            <a:ext cx="7669530" cy="706755"/>
          </a:xfrm>
          <a:prstGeom prst="rect">
            <a:avLst/>
          </a:prstGeom>
          <a:noFill/>
        </p:spPr>
        <p:txBody>
          <a:bodyPr wrap="square" rtlCol="0">
            <a:spAutoFit/>
          </a:bodyPr>
          <a:lstStyle/>
          <a:p>
            <a:pPr algn="ctr"/>
            <a:r>
              <a:rPr lang="zh-CN" altLang="en-US" sz="4000" b="1">
                <a:solidFill>
                  <a:schemeClr val="accent1"/>
                </a:solidFill>
                <a:effectLst>
                  <a:outerShdw blurRad="38100" dist="25400" dir="5400000" algn="ctr" rotWithShape="0">
                    <a:srgbClr val="6E747A">
                      <a:alpha val="43000"/>
                    </a:srgbClr>
                  </a:outerShdw>
                </a:effectLst>
              </a:rPr>
              <a:t>格式化文件导入</a:t>
            </a:r>
          </a:p>
        </p:txBody>
      </p:sp>
      <p:sp>
        <p:nvSpPr>
          <p:cNvPr id="4" name="文本框 3"/>
          <p:cNvSpPr txBox="1"/>
          <p:nvPr/>
        </p:nvSpPr>
        <p:spPr>
          <a:xfrm>
            <a:off x="8756015" y="1553210"/>
            <a:ext cx="3257550" cy="368300"/>
          </a:xfrm>
          <a:prstGeom prst="rect">
            <a:avLst/>
          </a:prstGeom>
          <a:noFill/>
        </p:spPr>
        <p:txBody>
          <a:bodyPr wrap="square" rtlCol="0">
            <a:spAutoFit/>
          </a:bodyPr>
          <a:lstStyle/>
          <a:p>
            <a:endParaRPr lang="zh-CN" altLang="en-US"/>
          </a:p>
        </p:txBody>
      </p:sp>
      <p:sp>
        <p:nvSpPr>
          <p:cNvPr id="9" name="文本框 8"/>
          <p:cNvSpPr txBox="1"/>
          <p:nvPr/>
        </p:nvSpPr>
        <p:spPr>
          <a:xfrm>
            <a:off x="1849755" y="1553210"/>
            <a:ext cx="309880" cy="645160"/>
          </a:xfrm>
          <a:prstGeom prst="rect">
            <a:avLst/>
          </a:prstGeom>
          <a:noFill/>
        </p:spPr>
        <p:txBody>
          <a:bodyPr wrap="none" rtlCol="0">
            <a:spAutoFit/>
          </a:bodyPr>
          <a:lstStyle/>
          <a:p>
            <a:endParaRPr lang="zh-CN" altLang="en-US"/>
          </a:p>
          <a:p>
            <a:endParaRPr lang="en-US" altLang="zh-CN"/>
          </a:p>
        </p:txBody>
      </p:sp>
      <p:pic>
        <p:nvPicPr>
          <p:cNvPr id="8" name="图片 7"/>
          <p:cNvPicPr>
            <a:picLocks noChangeAspect="1"/>
          </p:cNvPicPr>
          <p:nvPr/>
        </p:nvPicPr>
        <p:blipFill>
          <a:blip r:embed="rId6"/>
          <a:stretch>
            <a:fillRect/>
          </a:stretch>
        </p:blipFill>
        <p:spPr>
          <a:xfrm>
            <a:off x="152400" y="969010"/>
            <a:ext cx="4819650" cy="4514215"/>
          </a:xfrm>
          <a:prstGeom prst="rect">
            <a:avLst/>
          </a:prstGeom>
        </p:spPr>
      </p:pic>
      <p:pic>
        <p:nvPicPr>
          <p:cNvPr id="12" name="图片 11"/>
          <p:cNvPicPr>
            <a:picLocks noChangeAspect="1"/>
          </p:cNvPicPr>
          <p:nvPr/>
        </p:nvPicPr>
        <p:blipFill>
          <a:blip r:embed="rId7"/>
          <a:stretch>
            <a:fillRect/>
          </a:stretch>
        </p:blipFill>
        <p:spPr>
          <a:xfrm>
            <a:off x="4972050" y="969010"/>
            <a:ext cx="3676650" cy="4610100"/>
          </a:xfrm>
          <a:prstGeom prst="rect">
            <a:avLst/>
          </a:prstGeom>
        </p:spPr>
      </p:pic>
      <p:pic>
        <p:nvPicPr>
          <p:cNvPr id="13" name="图片 12"/>
          <p:cNvPicPr>
            <a:picLocks noChangeAspect="1"/>
          </p:cNvPicPr>
          <p:nvPr/>
        </p:nvPicPr>
        <p:blipFill>
          <a:blip r:embed="rId8"/>
          <a:stretch>
            <a:fillRect/>
          </a:stretch>
        </p:blipFill>
        <p:spPr>
          <a:xfrm>
            <a:off x="8756015" y="753745"/>
            <a:ext cx="3459480" cy="1551940"/>
          </a:xfrm>
          <a:prstGeom prst="rect">
            <a:avLst/>
          </a:prstGeom>
        </p:spPr>
      </p:pic>
      <p:pic>
        <p:nvPicPr>
          <p:cNvPr id="14" name="图片 13"/>
          <p:cNvPicPr>
            <a:picLocks noChangeAspect="1"/>
          </p:cNvPicPr>
          <p:nvPr/>
        </p:nvPicPr>
        <p:blipFill>
          <a:blip r:embed="rId9"/>
          <a:stretch>
            <a:fillRect/>
          </a:stretch>
        </p:blipFill>
        <p:spPr>
          <a:xfrm>
            <a:off x="8775065" y="2305685"/>
            <a:ext cx="3219450" cy="3400425"/>
          </a:xfrm>
          <a:prstGeom prst="rect">
            <a:avLst/>
          </a:prstGeom>
        </p:spPr>
      </p:pic>
      <p:sp>
        <p:nvSpPr>
          <p:cNvPr id="15" name="文本框 14"/>
          <p:cNvSpPr txBox="1"/>
          <p:nvPr/>
        </p:nvSpPr>
        <p:spPr>
          <a:xfrm>
            <a:off x="554990" y="5890260"/>
            <a:ext cx="11155680" cy="645160"/>
          </a:xfrm>
          <a:prstGeom prst="rect">
            <a:avLst/>
          </a:prstGeom>
          <a:noFill/>
        </p:spPr>
        <p:txBody>
          <a:bodyPr wrap="none" rtlCol="0">
            <a:spAutoFit/>
          </a:bodyPr>
          <a:lstStyle/>
          <a:p>
            <a:r>
              <a:rPr lang="zh-CN" altLang="en-US">
                <a:ln/>
                <a:solidFill>
                  <a:schemeClr val="accent1"/>
                </a:solidFill>
                <a:effectLst>
                  <a:outerShdw blurRad="38100" dist="25400" dir="5400000" algn="ctr" rotWithShape="0">
                    <a:srgbClr val="6E747A">
                      <a:alpha val="43000"/>
                    </a:srgbClr>
                  </a:outerShdw>
                </a:effectLst>
              </a:rPr>
              <a:t>各大数据库导出方式基本相同。先导出题录，导出时选到导出的参考文献格式，导出的格式保存在本地。然后</a:t>
            </a:r>
          </a:p>
          <a:p>
            <a:r>
              <a:rPr lang="zh-CN" altLang="en-US">
                <a:ln/>
                <a:solidFill>
                  <a:schemeClr val="accent1"/>
                </a:solidFill>
                <a:effectLst>
                  <a:outerShdw blurRad="38100" dist="25400" dir="5400000" algn="ctr" rotWithShape="0">
                    <a:srgbClr val="6E747A">
                      <a:alpha val="43000"/>
                    </a:srgbClr>
                  </a:outerShdw>
                </a:effectLst>
              </a:rPr>
              <a:t>在</a:t>
            </a:r>
            <a:r>
              <a:rPr lang="en-US" altLang="zh-CN">
                <a:ln/>
                <a:solidFill>
                  <a:schemeClr val="accent1"/>
                </a:solidFill>
                <a:effectLst>
                  <a:outerShdw blurRad="38100" dist="25400" dir="5400000" algn="ctr" rotWithShape="0">
                    <a:srgbClr val="6E747A">
                      <a:alpha val="43000"/>
                    </a:srgbClr>
                  </a:outerShdw>
                </a:effectLst>
              </a:rPr>
              <a:t>NE</a:t>
            </a:r>
            <a:r>
              <a:rPr lang="zh-CN" altLang="en-US">
                <a:ln/>
                <a:solidFill>
                  <a:schemeClr val="accent1"/>
                </a:solidFill>
                <a:effectLst>
                  <a:outerShdw blurRad="38100" dist="25400" dir="5400000" algn="ctr" rotWithShape="0">
                    <a:srgbClr val="6E747A">
                      <a:alpha val="43000"/>
                    </a:srgbClr>
                  </a:outerShdw>
                </a:effectLst>
              </a:rPr>
              <a:t>界面点击文件</a:t>
            </a:r>
            <a:r>
              <a:rPr lang="en-US" altLang="zh-CN">
                <a:ln/>
                <a:solidFill>
                  <a:schemeClr val="accent1"/>
                </a:solidFill>
                <a:effectLst>
                  <a:outerShdw blurRad="38100" dist="25400" dir="5400000" algn="ctr" rotWithShape="0">
                    <a:srgbClr val="6E747A">
                      <a:alpha val="43000"/>
                    </a:srgbClr>
                  </a:outerShdw>
                </a:effectLst>
              </a:rPr>
              <a:t>-</a:t>
            </a:r>
            <a:r>
              <a:rPr lang="zh-CN" altLang="en-US">
                <a:ln/>
                <a:solidFill>
                  <a:schemeClr val="accent1"/>
                </a:solidFill>
                <a:effectLst>
                  <a:outerShdw blurRad="38100" dist="25400" dir="5400000" algn="ctr" rotWithShape="0">
                    <a:srgbClr val="6E747A">
                      <a:alpha val="43000"/>
                    </a:srgbClr>
                  </a:outerShdw>
                </a:effectLst>
              </a:rPr>
              <a:t>导入题录，选择文件位置，选择相对应的过滤器，即可导入。</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357" y="0"/>
            <a:ext cx="4331643" cy="3848318"/>
          </a:xfrm>
          <a:prstGeom prst="rect">
            <a:avLst/>
          </a:prstGeom>
        </p:spPr>
      </p:pic>
      <p:grpSp>
        <p:nvGrpSpPr>
          <p:cNvPr id="4" name="组合 3"/>
          <p:cNvGrpSpPr/>
          <p:nvPr/>
        </p:nvGrpSpPr>
        <p:grpSpPr>
          <a:xfrm>
            <a:off x="364986" y="845862"/>
            <a:ext cx="1533847" cy="1533847"/>
            <a:chOff x="6656081" y="1609417"/>
            <a:chExt cx="1533847" cy="1533847"/>
          </a:xfrm>
        </p:grpSpPr>
        <p:sp>
          <p:nvSpPr>
            <p:cNvPr id="5" name="椭圆 4"/>
            <p:cNvSpPr/>
            <p:nvPr/>
          </p:nvSpPr>
          <p:spPr>
            <a:xfrm>
              <a:off x="6656081" y="1609417"/>
              <a:ext cx="1533847" cy="1533847"/>
            </a:xfrm>
            <a:prstGeom prst="ellipse">
              <a:avLst/>
            </a:prstGeom>
          </p:spPr>
          <p:style>
            <a:lnRef idx="3">
              <a:schemeClr val="lt1"/>
            </a:lnRef>
            <a:fillRef idx="1">
              <a:schemeClr val="accent2"/>
            </a:fillRef>
            <a:effectRef idx="1">
              <a:schemeClr val="accent2"/>
            </a:effectRef>
            <a:fontRef idx="minor">
              <a:schemeClr val="lt1"/>
            </a:fontRef>
          </p:style>
        </p:sp>
        <p:sp>
          <p:nvSpPr>
            <p:cNvPr id="6" name="椭圆 4"/>
            <p:cNvSpPr/>
            <p:nvPr/>
          </p:nvSpPr>
          <p:spPr>
            <a:xfrm>
              <a:off x="6880708" y="1834044"/>
              <a:ext cx="1084593" cy="1084593"/>
            </a:xfrm>
            <a:prstGeom prst="rect">
              <a:avLst/>
            </a:prstGeom>
            <a:ln>
              <a:noFill/>
            </a:ln>
          </p:spPr>
          <p:style>
            <a:lnRef idx="3">
              <a:schemeClr val="lt1"/>
            </a:lnRef>
            <a:fillRef idx="1">
              <a:schemeClr val="accent2"/>
            </a:fillRef>
            <a:effectRef idx="1">
              <a:schemeClr val="accent2"/>
            </a:effectRef>
            <a:fontRef idx="minor">
              <a:schemeClr val="lt1"/>
            </a:fontRef>
          </p:style>
          <p:txBody>
            <a:bodyPr spcFirstLastPara="0" vert="horz" wrap="square" lIns="48263" tIns="48263" rIns="48263" bIns="48263" numCol="1" spcCol="1270" anchor="ctr" anchorCtr="0">
              <a:noAutofit/>
            </a:bodyPr>
            <a:lstStyle/>
            <a:p>
              <a:pPr algn="ctr" defTabSz="1688465">
                <a:lnSpc>
                  <a:spcPct val="90000"/>
                </a:lnSpc>
                <a:spcBef>
                  <a:spcPct val="0"/>
                </a:spcBef>
                <a:spcAft>
                  <a:spcPct val="35000"/>
                </a:spcAft>
              </a:pPr>
              <a:r>
                <a:rPr lang="zh-CN" altLang="en-US" sz="3805" dirty="0">
                  <a:latin typeface="微软雅黑" panose="020B0503020204020204" charset="-122"/>
                  <a:ea typeface="微软雅黑" panose="020B0503020204020204" charset="-122"/>
                </a:rPr>
                <a:t>管理</a:t>
              </a:r>
            </a:p>
          </p:txBody>
        </p:sp>
      </p:grpSp>
      <p:graphicFrame>
        <p:nvGraphicFramePr>
          <p:cNvPr id="7" name="图示 6"/>
          <p:cNvGraphicFramePr/>
          <p:nvPr/>
        </p:nvGraphicFramePr>
        <p:xfrm>
          <a:off x="1394296" y="798801"/>
          <a:ext cx="8128000" cy="5418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图示 7"/>
          <p:cNvGraphicFramePr/>
          <p:nvPr/>
        </p:nvGraphicFramePr>
        <p:xfrm>
          <a:off x="5400238" y="778685"/>
          <a:ext cx="5884870" cy="54186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 name="组合 8"/>
          <p:cNvGrpSpPr/>
          <p:nvPr/>
        </p:nvGrpSpPr>
        <p:grpSpPr>
          <a:xfrm>
            <a:off x="2268118" y="798801"/>
            <a:ext cx="1327415" cy="1525764"/>
            <a:chOff x="3739928" y="3849"/>
            <a:chExt cx="1327414" cy="1525763"/>
          </a:xfrm>
        </p:grpSpPr>
        <p:sp>
          <p:nvSpPr>
            <p:cNvPr id="10" name="六边形 9"/>
            <p:cNvSpPr/>
            <p:nvPr/>
          </p:nvSpPr>
          <p:spPr>
            <a:xfrm rot="5400000">
              <a:off x="3640753" y="103024"/>
              <a:ext cx="1525763" cy="1327414"/>
            </a:xfrm>
            <a:prstGeom prst="hexagon">
              <a:avLst>
                <a:gd name="adj" fmla="val 25000"/>
                <a:gd name="vf" fmla="val 115470"/>
              </a:avLst>
            </a:prstGeom>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2000" dirty="0"/>
            </a:p>
          </p:txBody>
        </p:sp>
        <p:sp>
          <p:nvSpPr>
            <p:cNvPr id="11" name="六边形 4"/>
            <p:cNvSpPr/>
            <p:nvPr/>
          </p:nvSpPr>
          <p:spPr>
            <a:xfrm>
              <a:off x="3955616" y="242820"/>
              <a:ext cx="913704" cy="10502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1440" tIns="91440" rIns="91440" bIns="91440" numCol="1" spcCol="1270" anchor="ctr" anchorCtr="0">
              <a:noAutofit/>
            </a:bodyPr>
            <a:lstStyle/>
            <a:p>
              <a:pPr algn="ctr" defTabSz="1066165">
                <a:lnSpc>
                  <a:spcPct val="90000"/>
                </a:lnSpc>
                <a:spcBef>
                  <a:spcPct val="0"/>
                </a:spcBef>
                <a:spcAft>
                  <a:spcPct val="35000"/>
                </a:spcAft>
              </a:pPr>
              <a:r>
                <a:rPr lang="zh-CN" altLang="en-US" sz="2000" dirty="0">
                  <a:latin typeface="微软雅黑" panose="020B0503020204020204" charset="-122"/>
                  <a:ea typeface="微软雅黑" panose="020B0503020204020204" charset="-122"/>
                </a:rPr>
                <a:t>多层级文件夹</a:t>
              </a:r>
            </a:p>
          </p:txBody>
        </p:sp>
      </p:grpSp>
      <p:grpSp>
        <p:nvGrpSpPr>
          <p:cNvPr id="12" name="组合 11"/>
          <p:cNvGrpSpPr/>
          <p:nvPr/>
        </p:nvGrpSpPr>
        <p:grpSpPr>
          <a:xfrm>
            <a:off x="3006686" y="2088005"/>
            <a:ext cx="1327415" cy="1525764"/>
            <a:chOff x="4453985" y="1298917"/>
            <a:chExt cx="1327414" cy="1525763"/>
          </a:xfrm>
        </p:grpSpPr>
        <p:sp>
          <p:nvSpPr>
            <p:cNvPr id="13" name="六边形 12"/>
            <p:cNvSpPr/>
            <p:nvPr/>
          </p:nvSpPr>
          <p:spPr>
            <a:xfrm rot="5400000">
              <a:off x="4354810" y="1398092"/>
              <a:ext cx="1525763" cy="1327414"/>
            </a:xfrm>
            <a:prstGeom prst="hexagon">
              <a:avLst>
                <a:gd name="adj" fmla="val 25000"/>
                <a:gd name="vf" fmla="val 115470"/>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4" name="六边形 6"/>
            <p:cNvSpPr/>
            <p:nvPr/>
          </p:nvSpPr>
          <p:spPr>
            <a:xfrm>
              <a:off x="4660839" y="1536683"/>
              <a:ext cx="913704" cy="10502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0" tIns="0" rIns="0" bIns="0" numCol="1" spcCol="1270" anchor="ctr" anchorCtr="0">
              <a:noAutofit/>
            </a:bodyPr>
            <a:lstStyle/>
            <a:p>
              <a:pPr algn="ctr" defTabSz="1066165">
                <a:lnSpc>
                  <a:spcPct val="90000"/>
                </a:lnSpc>
                <a:spcBef>
                  <a:spcPct val="0"/>
                </a:spcBef>
                <a:spcAft>
                  <a:spcPct val="35000"/>
                </a:spcAft>
              </a:pPr>
              <a:r>
                <a:rPr lang="zh-CN" altLang="en-US" sz="2000" dirty="0">
                  <a:latin typeface="微软雅黑" panose="020B0503020204020204" charset="-122"/>
                  <a:ea typeface="微软雅黑" panose="020B0503020204020204" charset="-122"/>
                </a:rPr>
                <a:t>收录范围</a:t>
              </a:r>
            </a:p>
          </p:txBody>
        </p:sp>
      </p:grpSp>
      <p:grpSp>
        <p:nvGrpSpPr>
          <p:cNvPr id="15" name="组合 14"/>
          <p:cNvGrpSpPr/>
          <p:nvPr/>
        </p:nvGrpSpPr>
        <p:grpSpPr>
          <a:xfrm>
            <a:off x="2217773" y="3376003"/>
            <a:ext cx="1327415" cy="1525764"/>
            <a:chOff x="3739928" y="2593985"/>
            <a:chExt cx="1327414" cy="1525763"/>
          </a:xfrm>
        </p:grpSpPr>
        <p:sp>
          <p:nvSpPr>
            <p:cNvPr id="16" name="六边形 15"/>
            <p:cNvSpPr/>
            <p:nvPr/>
          </p:nvSpPr>
          <p:spPr>
            <a:xfrm rot="5400000">
              <a:off x="3640753" y="2693160"/>
              <a:ext cx="1525763" cy="1327414"/>
            </a:xfrm>
            <a:prstGeom prst="hexagon">
              <a:avLst>
                <a:gd name="adj" fmla="val 25000"/>
                <a:gd name="vf" fmla="val 115470"/>
              </a:avLst>
            </a:prstGeom>
            <a:ln>
              <a:noFill/>
            </a:ln>
          </p:spPr>
          <p:style>
            <a:lnRef idx="3">
              <a:schemeClr val="lt1"/>
            </a:lnRef>
            <a:fillRef idx="1">
              <a:schemeClr val="accent4"/>
            </a:fillRef>
            <a:effectRef idx="1">
              <a:schemeClr val="accent4"/>
            </a:effectRef>
            <a:fontRef idx="minor">
              <a:schemeClr val="lt1"/>
            </a:fontRef>
          </p:style>
        </p:sp>
        <p:sp>
          <p:nvSpPr>
            <p:cNvPr id="17" name="六边形 8"/>
            <p:cNvSpPr/>
            <p:nvPr/>
          </p:nvSpPr>
          <p:spPr>
            <a:xfrm>
              <a:off x="3946782" y="2831751"/>
              <a:ext cx="913704" cy="1050233"/>
            </a:xfrm>
            <a:prstGeom prst="rect">
              <a:avLst/>
            </a:prstGeom>
            <a:ln>
              <a:noFill/>
            </a:ln>
          </p:spPr>
          <p:style>
            <a:lnRef idx="3">
              <a:schemeClr val="lt1"/>
            </a:lnRef>
            <a:fillRef idx="1">
              <a:schemeClr val="accent4"/>
            </a:fillRef>
            <a:effectRef idx="1">
              <a:schemeClr val="accent4"/>
            </a:effectRef>
            <a:fontRef idx="minor">
              <a:schemeClr val="lt1"/>
            </a:fontRef>
          </p:style>
          <p:txBody>
            <a:bodyPr spcFirstLastPara="0" vert="horz" wrap="square" lIns="91440" tIns="91440" rIns="91440" bIns="91440" numCol="1" spcCol="1270" anchor="ctr" anchorCtr="0">
              <a:noAutofit/>
            </a:bodyPr>
            <a:lstStyle/>
            <a:p>
              <a:pPr algn="ctr" defTabSz="1066165">
                <a:lnSpc>
                  <a:spcPct val="90000"/>
                </a:lnSpc>
                <a:spcBef>
                  <a:spcPct val="0"/>
                </a:spcBef>
                <a:spcAft>
                  <a:spcPct val="35000"/>
                </a:spcAft>
              </a:pPr>
              <a:r>
                <a:rPr lang="zh-CN" altLang="en-US" sz="2000" dirty="0">
                  <a:latin typeface="微软雅黑" panose="020B0503020204020204" charset="-122"/>
                  <a:ea typeface="微软雅黑" panose="020B0503020204020204" charset="-122"/>
                </a:rPr>
                <a:t>标签云</a:t>
              </a:r>
            </a:p>
          </p:txBody>
        </p:sp>
      </p:grpSp>
      <p:grpSp>
        <p:nvGrpSpPr>
          <p:cNvPr id="18" name="组合 17"/>
          <p:cNvGrpSpPr/>
          <p:nvPr/>
        </p:nvGrpSpPr>
        <p:grpSpPr>
          <a:xfrm>
            <a:off x="2931827" y="4671073"/>
            <a:ext cx="1327415" cy="1525764"/>
            <a:chOff x="4453985" y="3889053"/>
            <a:chExt cx="1327414" cy="1525763"/>
          </a:xfrm>
        </p:grpSpPr>
        <p:sp>
          <p:nvSpPr>
            <p:cNvPr id="19" name="六边形 18"/>
            <p:cNvSpPr/>
            <p:nvPr/>
          </p:nvSpPr>
          <p:spPr>
            <a:xfrm rot="5400000">
              <a:off x="4354810" y="3988228"/>
              <a:ext cx="1525763" cy="1327414"/>
            </a:xfrm>
            <a:prstGeom prst="hexagon">
              <a:avLst>
                <a:gd name="adj" fmla="val 25000"/>
                <a:gd name="vf" fmla="val 115470"/>
              </a:avLst>
            </a:prstGeom>
            <a:ln>
              <a:noFill/>
            </a:ln>
          </p:spPr>
          <p:style>
            <a:lnRef idx="3">
              <a:schemeClr val="lt1"/>
            </a:lnRef>
            <a:fillRef idx="1">
              <a:schemeClr val="accent4"/>
            </a:fillRef>
            <a:effectRef idx="1">
              <a:schemeClr val="accent4"/>
            </a:effectRef>
            <a:fontRef idx="minor">
              <a:schemeClr val="lt1"/>
            </a:fontRef>
          </p:style>
        </p:sp>
        <p:sp>
          <p:nvSpPr>
            <p:cNvPr id="20" name="六边形 4"/>
            <p:cNvSpPr/>
            <p:nvPr/>
          </p:nvSpPr>
          <p:spPr>
            <a:xfrm>
              <a:off x="4660839" y="4126819"/>
              <a:ext cx="913704" cy="1050233"/>
            </a:xfrm>
            <a:prstGeom prst="rect">
              <a:avLst/>
            </a:prstGeom>
            <a:ln>
              <a:noFill/>
            </a:ln>
          </p:spPr>
          <p:style>
            <a:lnRef idx="3">
              <a:schemeClr val="lt1"/>
            </a:lnRef>
            <a:fillRef idx="1">
              <a:schemeClr val="accent4"/>
            </a:fillRef>
            <a:effectRef idx="1">
              <a:schemeClr val="accent4"/>
            </a:effectRef>
            <a:fontRef idx="minor">
              <a:schemeClr val="lt1"/>
            </a:fontRef>
          </p:style>
          <p:txBody>
            <a:bodyPr spcFirstLastPara="0" vert="horz" wrap="square" lIns="0" tIns="0" rIns="0" bIns="0" numCol="1" spcCol="1270" anchor="ctr" anchorCtr="0">
              <a:noAutofit/>
            </a:bodyPr>
            <a:lstStyle/>
            <a:p>
              <a:pPr algn="ctr" defTabSz="1066165">
                <a:lnSpc>
                  <a:spcPct val="90000"/>
                </a:lnSpc>
                <a:spcBef>
                  <a:spcPct val="0"/>
                </a:spcBef>
                <a:spcAft>
                  <a:spcPct val="35000"/>
                </a:spcAft>
              </a:pPr>
              <a:r>
                <a:rPr lang="zh-CN" altLang="en-US" sz="2000" dirty="0">
                  <a:latin typeface="微软雅黑" panose="020B0503020204020204" charset="-122"/>
                  <a:ea typeface="微软雅黑" panose="020B0503020204020204" charset="-122"/>
                </a:rPr>
                <a:t>文件夹信息统计</a:t>
              </a:r>
              <a:endParaRPr lang="en-US" altLang="zh-CN" sz="2000" dirty="0">
                <a:latin typeface="微软雅黑" panose="020B0503020204020204" charset="-122"/>
                <a:ea typeface="微软雅黑" panose="020B0503020204020204" charset="-122"/>
              </a:endParaRPr>
            </a:p>
          </p:txBody>
        </p:sp>
      </p:grpSp>
      <p:pic>
        <p:nvPicPr>
          <p:cNvPr id="22" name="图片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757" y="152400"/>
            <a:ext cx="4331643" cy="3848318"/>
          </a:xfrm>
          <a:prstGeom prst="rect">
            <a:avLst/>
          </a:prstGeom>
        </p:spPr>
      </p:pic>
      <p:sp>
        <p:nvSpPr>
          <p:cNvPr id="4" name="文本框 3"/>
          <p:cNvSpPr txBox="1"/>
          <p:nvPr/>
        </p:nvSpPr>
        <p:spPr>
          <a:xfrm>
            <a:off x="8756015" y="1553210"/>
            <a:ext cx="3257550" cy="368300"/>
          </a:xfrm>
          <a:prstGeom prst="rect">
            <a:avLst/>
          </a:prstGeom>
          <a:noFill/>
        </p:spPr>
        <p:txBody>
          <a:bodyPr wrap="square" rtlCol="0">
            <a:spAutoFit/>
          </a:bodyPr>
          <a:lstStyle/>
          <a:p>
            <a:endParaRPr lang="zh-CN" altLang="en-US"/>
          </a:p>
        </p:txBody>
      </p:sp>
      <p:sp>
        <p:nvSpPr>
          <p:cNvPr id="9" name="文本框 8"/>
          <p:cNvSpPr txBox="1"/>
          <p:nvPr/>
        </p:nvSpPr>
        <p:spPr>
          <a:xfrm>
            <a:off x="1849755" y="1553210"/>
            <a:ext cx="309880" cy="645160"/>
          </a:xfrm>
          <a:prstGeom prst="rect">
            <a:avLst/>
          </a:prstGeom>
          <a:noFill/>
        </p:spPr>
        <p:txBody>
          <a:bodyPr wrap="none" rtlCol="0">
            <a:spAutoFit/>
          </a:bodyPr>
          <a:lstStyle/>
          <a:p>
            <a:endParaRPr lang="zh-CN" altLang="en-US"/>
          </a:p>
          <a:p>
            <a:endParaRPr lang="en-US" altLang="zh-CN"/>
          </a:p>
        </p:txBody>
      </p:sp>
      <p:sp>
        <p:nvSpPr>
          <p:cNvPr id="3" name="文本框 2"/>
          <p:cNvSpPr txBox="1"/>
          <p:nvPr/>
        </p:nvSpPr>
        <p:spPr>
          <a:xfrm>
            <a:off x="325755" y="980440"/>
            <a:ext cx="35748595" cy="5940088"/>
          </a:xfrm>
          <a:prstGeom prst="rect">
            <a:avLst/>
          </a:prstGeom>
          <a:noFill/>
        </p:spPr>
        <p:txBody>
          <a:bodyPr wrap="square" rtlCol="0">
            <a:spAutoFit/>
          </a:bodyPr>
          <a:lstStyle/>
          <a:p>
            <a:pPr algn="l"/>
            <a:endParaRPr lang="en-US" altLang="zh-CN" sz="2400" b="1" dirty="0">
              <a:ln/>
              <a:solidFill>
                <a:schemeClr val="accent1"/>
              </a:solidFill>
              <a:effectLst>
                <a:outerShdw blurRad="38100" dist="25400" dir="5400000" algn="ctr" rotWithShape="0">
                  <a:srgbClr val="6E747A">
                    <a:alpha val="43000"/>
                  </a:srgbClr>
                </a:outerShdw>
              </a:effectLst>
            </a:endParaRPr>
          </a:p>
          <a:p>
            <a:pPr algn="l"/>
            <a:r>
              <a:rPr lang="zh-CN" altLang="en-US" sz="2400" b="1" dirty="0">
                <a:ln/>
                <a:solidFill>
                  <a:schemeClr val="accent1">
                    <a:lumMod val="75000"/>
                  </a:schemeClr>
                </a:solidFill>
              </a:rPr>
              <a:t>查找重复题录</a:t>
            </a:r>
            <a:r>
              <a:rPr lang="zh-CN" altLang="en-US" sz="2000" dirty="0">
                <a:ln/>
                <a:solidFill>
                  <a:schemeClr val="accent1">
                    <a:lumMod val="75000"/>
                  </a:schemeClr>
                </a:solidFill>
              </a:rPr>
              <a:t>：</a:t>
            </a:r>
            <a:r>
              <a:rPr lang="zh-CN" altLang="en-US" sz="2000" dirty="0">
                <a:ln/>
                <a:solidFill>
                  <a:schemeClr val="tx1"/>
                </a:solidFill>
                <a:effectLst>
                  <a:outerShdw blurRad="38100" dist="19050" dir="2700000" algn="tl" rotWithShape="0">
                    <a:schemeClr val="dk1">
                      <a:alpha val="40000"/>
                    </a:schemeClr>
                  </a:outerShdw>
                </a:effectLst>
              </a:rPr>
              <a:t>在不同数据库中用相同的检索条件进行检索，或者数据库由几个小数据库合并而成，</a:t>
            </a:r>
          </a:p>
          <a:p>
            <a:pPr algn="l"/>
            <a:r>
              <a:rPr lang="zh-CN" altLang="en-US" sz="2000" dirty="0">
                <a:ln/>
                <a:solidFill>
                  <a:schemeClr val="tx1"/>
                </a:solidFill>
                <a:effectLst>
                  <a:outerShdw blurRad="38100" dist="19050" dir="2700000" algn="tl" rotWithShape="0">
                    <a:schemeClr val="dk1">
                      <a:alpha val="40000"/>
                    </a:schemeClr>
                  </a:outerShdw>
                </a:effectLst>
              </a:rPr>
              <a:t>都不可避免地出现重复题录。重复题录不仅浪费磁盘空间，也会造成重复阅读等一系列问题，因此，我</a:t>
            </a:r>
          </a:p>
          <a:p>
            <a:pPr algn="l"/>
            <a:r>
              <a:rPr lang="zh-CN" altLang="en-US" sz="2000" dirty="0">
                <a:ln/>
                <a:solidFill>
                  <a:schemeClr val="tx1"/>
                </a:solidFill>
                <a:effectLst>
                  <a:outerShdw blurRad="38100" dist="19050" dir="2700000" algn="tl" rotWithShape="0">
                    <a:schemeClr val="dk1">
                      <a:alpha val="40000"/>
                    </a:schemeClr>
                  </a:outerShdw>
                </a:effectLst>
              </a:rPr>
              <a:t>们提供数据库查重功能。|</a:t>
            </a:r>
            <a:r>
              <a:rPr lang="zh-CN" altLang="en-US" sz="2000" dirty="0">
                <a:ln/>
                <a:solidFill>
                  <a:srgbClr val="307CFD"/>
                </a:solidFill>
                <a:effectLst>
                  <a:outerShdw blurRad="38100" dist="19050" dir="2700000" algn="tl" rotWithShape="0">
                    <a:schemeClr val="dk1">
                      <a:alpha val="40000"/>
                    </a:schemeClr>
                  </a:outerShdw>
                </a:effectLst>
                <a:hlinkClick r:id="rId6">
                  <a:extLst>
                    <a:ext uri="{A12FA001-AC4F-418D-AE19-62706E023703}">
                      <ahyp:hlinkClr xmlns:ahyp="http://schemas.microsoft.com/office/drawing/2018/hyperlinkcolor" val="tx"/>
                    </a:ext>
                  </a:extLst>
                </a:hlinkClick>
              </a:rPr>
              <a:t>查重教程</a:t>
            </a:r>
            <a:endParaRPr lang="zh-CN" altLang="en-US" sz="2000" dirty="0">
              <a:ln/>
              <a:solidFill>
                <a:srgbClr val="307CFD"/>
              </a:solidFill>
              <a:effectLst>
                <a:outerShdw blurRad="38100" dist="19050" dir="2700000" algn="tl" rotWithShape="0">
                  <a:schemeClr val="dk1">
                    <a:alpha val="40000"/>
                  </a:schemeClr>
                </a:outerShdw>
              </a:effectLst>
            </a:endParaRPr>
          </a:p>
          <a:p>
            <a:pPr algn="l"/>
            <a:endParaRPr lang="zh-CN" altLang="en-US" sz="2000" dirty="0">
              <a:ln/>
              <a:solidFill>
                <a:schemeClr val="tx1"/>
              </a:solidFill>
              <a:effectLst>
                <a:outerShdw blurRad="38100" dist="19050" dir="2700000" algn="tl" rotWithShape="0">
                  <a:schemeClr val="dk1">
                    <a:alpha val="40000"/>
                  </a:schemeClr>
                </a:outerShdw>
              </a:effectLst>
            </a:endParaRPr>
          </a:p>
          <a:p>
            <a:pPr algn="l"/>
            <a:r>
              <a:rPr lang="zh-CN" altLang="en-US" sz="2400" b="1" dirty="0">
                <a:ln/>
                <a:solidFill>
                  <a:schemeClr val="accent1">
                    <a:lumMod val="75000"/>
                  </a:schemeClr>
                </a:solidFill>
              </a:rPr>
              <a:t>虚拟文件夹:</a:t>
            </a:r>
            <a:r>
              <a:rPr lang="zh-CN" altLang="en-US" sz="2000" dirty="0">
                <a:ln/>
                <a:solidFill>
                  <a:schemeClr val="tx1"/>
                </a:solidFill>
                <a:effectLst>
                  <a:outerShdw blurRad="38100" dist="19050" dir="2700000" algn="tl" rotWithShape="0">
                    <a:schemeClr val="dk1">
                      <a:alpha val="40000"/>
                    </a:schemeClr>
                  </a:outerShdw>
                </a:effectLst>
              </a:rPr>
              <a:t>在同一数据库中，一条题录分属于两个或几个不同的分类目录（或者说一条跨学科的题</a:t>
            </a:r>
          </a:p>
          <a:p>
            <a:pPr algn="l"/>
            <a:r>
              <a:rPr lang="zh-CN" altLang="en-US" sz="2000" dirty="0">
                <a:ln/>
                <a:solidFill>
                  <a:schemeClr val="tx1"/>
                </a:solidFill>
                <a:effectLst>
                  <a:outerShdw blurRad="38100" dist="19050" dir="2700000" algn="tl" rotWithShape="0">
                    <a:schemeClr val="dk1">
                      <a:alpha val="40000"/>
                    </a:schemeClr>
                  </a:outerShdw>
                </a:effectLst>
              </a:rPr>
              <a:t>录需要分别放在不同的文件夹），NoteExpress提供虚拟文件夹功能管理此类跨学科的文献。</a:t>
            </a:r>
          </a:p>
          <a:p>
            <a:pPr algn="l"/>
            <a:r>
              <a:rPr lang="zh-CN" altLang="en-US" sz="2000" dirty="0">
                <a:ln/>
                <a:solidFill>
                  <a:schemeClr val="tx1"/>
                </a:solidFill>
                <a:effectLst>
                  <a:outerShdw blurRad="38100" dist="19050" dir="2700000" algn="tl" rotWithShape="0">
                    <a:schemeClr val="dk1">
                      <a:alpha val="40000"/>
                    </a:schemeClr>
                  </a:outerShdw>
                </a:effectLst>
              </a:rPr>
              <a:t>|</a:t>
            </a:r>
            <a:r>
              <a:rPr lang="zh-CN" altLang="en-US" sz="2000" dirty="0">
                <a:ln/>
                <a:solidFill>
                  <a:srgbClr val="307CFD"/>
                </a:solidFill>
                <a:effectLst>
                  <a:outerShdw blurRad="38100" dist="19050" dir="2700000" algn="tl" rotWithShape="0">
                    <a:schemeClr val="dk1">
                      <a:alpha val="40000"/>
                    </a:schemeClr>
                  </a:outerShdw>
                </a:effectLst>
                <a:hlinkClick r:id="rId7">
                  <a:extLst>
                    <a:ext uri="{A12FA001-AC4F-418D-AE19-62706E023703}">
                      <ahyp:hlinkClr xmlns:ahyp="http://schemas.microsoft.com/office/drawing/2018/hyperlinkcolor" val="tx"/>
                    </a:ext>
                  </a:extLst>
                </a:hlinkClick>
              </a:rPr>
              <a:t>虚拟文件夹教程</a:t>
            </a:r>
            <a:endParaRPr lang="zh-CN" altLang="en-US" sz="2000" dirty="0">
              <a:ln/>
              <a:solidFill>
                <a:srgbClr val="307CFD"/>
              </a:solidFill>
              <a:effectLst>
                <a:outerShdw blurRad="38100" dist="19050" dir="2700000" algn="tl" rotWithShape="0">
                  <a:schemeClr val="dk1">
                    <a:alpha val="40000"/>
                  </a:schemeClr>
                </a:outerShdw>
              </a:effectLst>
            </a:endParaRPr>
          </a:p>
          <a:p>
            <a:pPr algn="l"/>
            <a:endParaRPr lang="zh-CN" altLang="en-US" sz="2000" dirty="0">
              <a:ln/>
              <a:solidFill>
                <a:schemeClr val="tx1"/>
              </a:solidFill>
              <a:effectLst>
                <a:outerShdw blurRad="38100" dist="19050" dir="2700000" algn="tl" rotWithShape="0">
                  <a:schemeClr val="dk1">
                    <a:alpha val="40000"/>
                  </a:schemeClr>
                </a:outerShdw>
              </a:effectLst>
            </a:endParaRPr>
          </a:p>
          <a:p>
            <a:pPr algn="l"/>
            <a:r>
              <a:rPr lang="zh-CN" altLang="en-US" sz="2400" b="1" dirty="0">
                <a:ln/>
                <a:solidFill>
                  <a:schemeClr val="accent1">
                    <a:lumMod val="75000"/>
                  </a:schemeClr>
                </a:solidFill>
              </a:rPr>
              <a:t>表头DIY：</a:t>
            </a:r>
            <a:r>
              <a:rPr lang="zh-CN" altLang="en-US" sz="2000" dirty="0">
                <a:ln/>
                <a:solidFill>
                  <a:schemeClr val="tx1"/>
                </a:solidFill>
                <a:effectLst>
                  <a:outerShdw blurRad="38100" dist="19050" dir="2700000" algn="tl" rotWithShape="0">
                    <a:schemeClr val="dk1">
                      <a:alpha val="40000"/>
                    </a:schemeClr>
                  </a:outerShdw>
                </a:effectLst>
              </a:rPr>
              <a:t>电脑屏幕大小有限，在一屏显示重要的题录字段内容可以使用表头DIY功能。比如将影响</a:t>
            </a:r>
          </a:p>
          <a:p>
            <a:pPr algn="l"/>
            <a:r>
              <a:rPr lang="zh-CN" altLang="en-US" sz="2000" dirty="0">
                <a:ln/>
                <a:solidFill>
                  <a:schemeClr val="tx1"/>
                </a:solidFill>
                <a:effectLst>
                  <a:outerShdw blurRad="38100" dist="19050" dir="2700000" algn="tl" rotWithShape="0">
                    <a:schemeClr val="dk1">
                      <a:alpha val="40000"/>
                    </a:schemeClr>
                  </a:outerShdw>
                </a:effectLst>
              </a:rPr>
              <a:t>因子、收录范围等对文章有重要作用的字段现在在题录表头中。|</a:t>
            </a:r>
            <a:r>
              <a:rPr lang="zh-CN" altLang="en-US" sz="2000" dirty="0">
                <a:ln/>
                <a:solidFill>
                  <a:srgbClr val="307CFD"/>
                </a:solidFill>
                <a:effectLst>
                  <a:outerShdw blurRad="38100" dist="19050" dir="2700000" algn="tl" rotWithShape="0">
                    <a:schemeClr val="dk1">
                      <a:alpha val="40000"/>
                    </a:schemeClr>
                  </a:outerShdw>
                </a:effectLst>
                <a:hlinkClick r:id="rId8">
                  <a:extLst>
                    <a:ext uri="{A12FA001-AC4F-418D-AE19-62706E023703}">
                      <ahyp:hlinkClr xmlns:ahyp="http://schemas.microsoft.com/office/drawing/2018/hyperlinkcolor" val="tx"/>
                    </a:ext>
                  </a:extLst>
                </a:hlinkClick>
              </a:rPr>
              <a:t>表头DIY教程</a:t>
            </a:r>
            <a:endParaRPr lang="zh-CN" altLang="en-US" sz="2000" dirty="0">
              <a:ln/>
              <a:solidFill>
                <a:srgbClr val="307CFD"/>
              </a:solidFill>
              <a:effectLst>
                <a:outerShdw blurRad="38100" dist="19050" dir="2700000" algn="tl" rotWithShape="0">
                  <a:schemeClr val="dk1">
                    <a:alpha val="40000"/>
                  </a:schemeClr>
                </a:outerShdw>
              </a:effectLst>
            </a:endParaRPr>
          </a:p>
          <a:p>
            <a:pPr algn="l"/>
            <a:endParaRPr lang="zh-CN" altLang="en-US" sz="2000" dirty="0">
              <a:ln/>
              <a:solidFill>
                <a:schemeClr val="tx1"/>
              </a:solidFill>
              <a:effectLst>
                <a:outerShdw blurRad="38100" dist="19050" dir="2700000" algn="tl" rotWithShape="0">
                  <a:schemeClr val="dk1">
                    <a:alpha val="40000"/>
                  </a:schemeClr>
                </a:outerShdw>
              </a:effectLst>
            </a:endParaRPr>
          </a:p>
          <a:p>
            <a:pPr algn="l"/>
            <a:r>
              <a:rPr lang="zh-CN" altLang="en-US" sz="2400" b="1" dirty="0">
                <a:ln/>
                <a:solidFill>
                  <a:schemeClr val="accent1">
                    <a:lumMod val="75000"/>
                  </a:schemeClr>
                </a:solidFill>
              </a:rPr>
              <a:t>影响因子:</a:t>
            </a:r>
            <a:r>
              <a:rPr lang="zh-CN" altLang="en-US" sz="2000" dirty="0">
                <a:ln/>
                <a:solidFill>
                  <a:schemeClr val="tx1"/>
                </a:solidFill>
                <a:effectLst>
                  <a:outerShdw blurRad="38100" dist="19050" dir="2700000" algn="tl" rotWithShape="0">
                    <a:schemeClr val="dk1">
                      <a:alpha val="40000"/>
                    </a:schemeClr>
                  </a:outerShdw>
                </a:effectLst>
              </a:rPr>
              <a:t>题录在进入NE后会自动根据内置的期刊管理器的内容自动产生题录期刊的影响因子以及收录</a:t>
            </a:r>
            <a:endParaRPr lang="en-US" altLang="zh-CN" sz="2000" dirty="0">
              <a:ln/>
              <a:solidFill>
                <a:schemeClr val="tx1"/>
              </a:solidFill>
              <a:effectLst>
                <a:outerShdw blurRad="38100" dist="19050" dir="2700000" algn="tl" rotWithShape="0">
                  <a:schemeClr val="dk1">
                    <a:alpha val="40000"/>
                  </a:schemeClr>
                </a:outerShdw>
              </a:effectLst>
            </a:endParaRPr>
          </a:p>
          <a:p>
            <a:pPr algn="l"/>
            <a:r>
              <a:rPr lang="zh-CN" altLang="en-US" sz="2000" dirty="0">
                <a:ln/>
                <a:solidFill>
                  <a:schemeClr val="tx1"/>
                </a:solidFill>
                <a:effectLst>
                  <a:outerShdw blurRad="38100" dist="19050" dir="2700000" algn="tl" rotWithShape="0">
                    <a:schemeClr val="dk1">
                      <a:alpha val="40000"/>
                    </a:schemeClr>
                  </a:outerShdw>
                </a:effectLst>
              </a:rPr>
              <a:t>范围，用户可以将这两个字段列入表头。并且，NE提供期刊近五年的影响因子趋势图，并在影响因子趋</a:t>
            </a:r>
            <a:endParaRPr lang="en-US" altLang="zh-CN" sz="2000" dirty="0">
              <a:ln/>
              <a:solidFill>
                <a:schemeClr val="tx1"/>
              </a:solidFill>
              <a:effectLst>
                <a:outerShdw blurRad="38100" dist="19050" dir="2700000" algn="tl" rotWithShape="0">
                  <a:schemeClr val="dk1">
                    <a:alpha val="40000"/>
                  </a:schemeClr>
                </a:outerShdw>
              </a:effectLst>
            </a:endParaRPr>
          </a:p>
          <a:p>
            <a:r>
              <a:rPr lang="zh-CN" altLang="en-US" sz="2000" dirty="0">
                <a:ln/>
                <a:solidFill>
                  <a:schemeClr val="tx1"/>
                </a:solidFill>
                <a:effectLst>
                  <a:outerShdw blurRad="38100" dist="19050" dir="2700000" algn="tl" rotWithShape="0">
                    <a:schemeClr val="dk1">
                      <a:alpha val="40000"/>
                    </a:schemeClr>
                  </a:outerShdw>
                </a:effectLst>
              </a:rPr>
              <a:t>势图中显示该期刊收录范围</a:t>
            </a:r>
            <a:r>
              <a:rPr lang="zh-CN" altLang="en-US" sz="2000" dirty="0">
                <a:ln/>
                <a:effectLst>
                  <a:outerShdw blurRad="38100" dist="19050" dir="2700000" algn="tl" rotWithShape="0">
                    <a:schemeClr val="dk1">
                      <a:alpha val="40000"/>
                    </a:schemeClr>
                  </a:outerShdw>
                </a:effectLst>
              </a:rPr>
              <a:t>。 |</a:t>
            </a:r>
            <a:r>
              <a:rPr lang="zh-CN" altLang="en-US" sz="2000" dirty="0">
                <a:ln/>
                <a:solidFill>
                  <a:srgbClr val="307CFD"/>
                </a:solidFill>
                <a:effectLst>
                  <a:outerShdw blurRad="38100" dist="19050" dir="2700000" algn="tl" rotWithShape="0">
                    <a:schemeClr val="dk1">
                      <a:alpha val="40000"/>
                    </a:schemeClr>
                  </a:outerShdw>
                </a:effectLst>
                <a:hlinkClick r:id="rId9">
                  <a:extLst>
                    <a:ext uri="{A12FA001-AC4F-418D-AE19-62706E023703}">
                      <ahyp:hlinkClr xmlns:ahyp="http://schemas.microsoft.com/office/drawing/2018/hyperlinkcolor" val="tx"/>
                    </a:ext>
                  </a:extLst>
                </a:hlinkClick>
              </a:rPr>
              <a:t>影响因子趋势图教程</a:t>
            </a:r>
            <a:endParaRPr lang="zh-CN" altLang="en-US" sz="2000" dirty="0">
              <a:ln/>
              <a:solidFill>
                <a:srgbClr val="307CFD"/>
              </a:solidFill>
              <a:effectLst>
                <a:outerShdw blurRad="38100" dist="19050" dir="2700000" algn="tl" rotWithShape="0">
                  <a:schemeClr val="dk1">
                    <a:alpha val="40000"/>
                  </a:schemeClr>
                </a:outerShdw>
              </a:effectLst>
            </a:endParaRPr>
          </a:p>
          <a:p>
            <a:pPr algn="l"/>
            <a:endParaRPr lang="zh-CN" altLang="en-US" sz="2000" dirty="0">
              <a:ln/>
              <a:solidFill>
                <a:schemeClr val="accent1"/>
              </a:solidFill>
              <a:effectLst>
                <a:outerShdw blurRad="38100" dist="25400" dir="5400000" algn="ctr" rotWithShape="0">
                  <a:srgbClr val="6E747A">
                    <a:alpha val="43000"/>
                  </a:srgbClr>
                </a:outerShdw>
              </a:effectLst>
            </a:endParaRPr>
          </a:p>
          <a:p>
            <a:pPr algn="l"/>
            <a:endParaRPr lang="zh-CN" altLang="en-US" sz="2000" dirty="0">
              <a:ln/>
              <a:solidFill>
                <a:schemeClr val="accent1"/>
              </a:solidFill>
              <a:effectLst>
                <a:outerShdw blurRad="38100" dist="25400" dir="5400000" algn="ctr" rotWithShape="0">
                  <a:srgbClr val="6E747A">
                    <a:alpha val="43000"/>
                  </a:srgbClr>
                </a:outerShdw>
              </a:effectLst>
            </a:endParaRPr>
          </a:p>
          <a:p>
            <a:pPr algn="l"/>
            <a:endParaRPr lang="zh-CN" altLang="en-US" sz="2000" dirty="0">
              <a:ln/>
              <a:solidFill>
                <a:schemeClr val="accent1"/>
              </a:solidFill>
              <a:effectLst>
                <a:outerShdw blurRad="38100" dist="25400" dir="5400000" algn="ctr" rotWithShape="0">
                  <a:srgbClr val="6E747A">
                    <a:alpha val="43000"/>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757" y="152400"/>
            <a:ext cx="4331643" cy="3848318"/>
          </a:xfrm>
          <a:prstGeom prst="rect">
            <a:avLst/>
          </a:prstGeom>
        </p:spPr>
      </p:pic>
      <p:sp>
        <p:nvSpPr>
          <p:cNvPr id="4" name="文本框 3"/>
          <p:cNvSpPr txBox="1"/>
          <p:nvPr/>
        </p:nvSpPr>
        <p:spPr>
          <a:xfrm>
            <a:off x="8756015" y="1553210"/>
            <a:ext cx="3257550" cy="368300"/>
          </a:xfrm>
          <a:prstGeom prst="rect">
            <a:avLst/>
          </a:prstGeom>
          <a:noFill/>
        </p:spPr>
        <p:txBody>
          <a:bodyPr wrap="square" rtlCol="0">
            <a:spAutoFit/>
          </a:bodyPr>
          <a:lstStyle/>
          <a:p>
            <a:endParaRPr lang="zh-CN" altLang="en-US"/>
          </a:p>
        </p:txBody>
      </p:sp>
      <p:sp>
        <p:nvSpPr>
          <p:cNvPr id="9" name="文本框 8"/>
          <p:cNvSpPr txBox="1"/>
          <p:nvPr/>
        </p:nvSpPr>
        <p:spPr>
          <a:xfrm>
            <a:off x="1849755" y="1553210"/>
            <a:ext cx="309880" cy="645160"/>
          </a:xfrm>
          <a:prstGeom prst="rect">
            <a:avLst/>
          </a:prstGeom>
          <a:noFill/>
        </p:spPr>
        <p:txBody>
          <a:bodyPr wrap="none" rtlCol="0">
            <a:spAutoFit/>
          </a:bodyPr>
          <a:lstStyle/>
          <a:p>
            <a:endParaRPr lang="zh-CN" altLang="en-US"/>
          </a:p>
          <a:p>
            <a:endParaRPr lang="en-US" altLang="zh-CN"/>
          </a:p>
        </p:txBody>
      </p:sp>
      <p:sp>
        <p:nvSpPr>
          <p:cNvPr id="3" name="文本框 2"/>
          <p:cNvSpPr txBox="1"/>
          <p:nvPr/>
        </p:nvSpPr>
        <p:spPr>
          <a:xfrm>
            <a:off x="325755" y="980440"/>
            <a:ext cx="35748595" cy="6617196"/>
          </a:xfrm>
          <a:prstGeom prst="rect">
            <a:avLst/>
          </a:prstGeom>
          <a:noFill/>
        </p:spPr>
        <p:txBody>
          <a:bodyPr wrap="square" rtlCol="0">
            <a:spAutoFit/>
          </a:bodyPr>
          <a:lstStyle/>
          <a:p>
            <a:r>
              <a:rPr lang="zh-CN" altLang="en-US" sz="2400" b="1" dirty="0">
                <a:solidFill>
                  <a:schemeClr val="accent1">
                    <a:lumMod val="75000"/>
                  </a:schemeClr>
                </a:solidFill>
              </a:rPr>
              <a:t>综述</a:t>
            </a:r>
            <a:r>
              <a:rPr lang="zh-CN" altLang="en-US" sz="2400" dirty="0">
                <a:solidFill>
                  <a:schemeClr val="accent1">
                    <a:lumMod val="75000"/>
                  </a:schemeClr>
                </a:solidFill>
              </a:rPr>
              <a:t>：</a:t>
            </a:r>
            <a:r>
              <a:rPr lang="zh-CN" altLang="en-US" sz="2000" dirty="0">
                <a:effectLst>
                  <a:outerShdw blurRad="38100" dist="38100" dir="2700000" algn="tl">
                    <a:srgbClr val="000000">
                      <a:alpha val="43137"/>
                    </a:srgbClr>
                  </a:outerShdw>
                </a:effectLst>
              </a:rPr>
              <a:t>提供包括作者、标题、来源、关键词、摘要字段内容，帮助研究者快速阅读，发现有价值的</a:t>
            </a:r>
            <a:endParaRPr lang="en-US" altLang="zh-CN" sz="2000" dirty="0">
              <a:effectLst>
                <a:outerShdw blurRad="38100" dist="38100" dir="2700000" algn="tl">
                  <a:srgbClr val="000000">
                    <a:alpha val="43137"/>
                  </a:srgbClr>
                </a:outerShdw>
              </a:effectLst>
            </a:endParaRPr>
          </a:p>
          <a:p>
            <a:r>
              <a:rPr lang="zh-CN" altLang="en-US" sz="2000" dirty="0">
                <a:effectLst>
                  <a:outerShdw blurRad="38100" dist="38100" dir="2700000" algn="tl">
                    <a:srgbClr val="000000">
                      <a:alpha val="43137"/>
                    </a:srgbClr>
                  </a:outerShdw>
                </a:effectLst>
              </a:rPr>
              <a:t>文献。一般是建议用户先看一条题录的综述。来判断是否需要继续深入了解，是否需要下载全文</a:t>
            </a:r>
            <a:r>
              <a:rPr lang="zh-CN" altLang="en-US" dirty="0">
                <a:effectLst>
                  <a:outerShdw blurRad="38100" dist="38100" dir="2700000" algn="tl">
                    <a:srgbClr val="000000">
                      <a:alpha val="43137"/>
                    </a:srgbClr>
                  </a:outerShdw>
                </a:effectLst>
              </a:rPr>
              <a:t>。</a:t>
            </a:r>
            <a:endParaRPr lang="en-US" altLang="zh-CN" dirty="0">
              <a:effectLst>
                <a:outerShdw blurRad="38100" dist="38100" dir="2700000" algn="tl">
                  <a:srgbClr val="000000">
                    <a:alpha val="43137"/>
                  </a:srgbClr>
                </a:outerShdw>
              </a:effectLst>
            </a:endParaRPr>
          </a:p>
          <a:p>
            <a:endParaRPr lang="en-US" altLang="zh-CN" sz="2400" b="1" dirty="0">
              <a:ln/>
              <a:solidFill>
                <a:schemeClr val="accent1"/>
              </a:solidFill>
              <a:effectLst>
                <a:outerShdw blurRad="38100" dist="25400" dir="5400000" algn="ctr" rotWithShape="0">
                  <a:srgbClr val="6E747A">
                    <a:alpha val="43000"/>
                  </a:srgbClr>
                </a:outerShdw>
              </a:effectLst>
            </a:endParaRPr>
          </a:p>
          <a:p>
            <a:r>
              <a:rPr lang="zh-CN" altLang="en-US" sz="2400" b="1" dirty="0">
                <a:ln/>
                <a:solidFill>
                  <a:schemeClr val="accent1">
                    <a:lumMod val="75000"/>
                  </a:schemeClr>
                </a:solidFill>
              </a:rPr>
              <a:t>全文下载：</a:t>
            </a:r>
            <a:r>
              <a:rPr lang="en-US" altLang="zh-CN" sz="2000" dirty="0">
                <a:ln/>
                <a:effectLst>
                  <a:outerShdw blurRad="38100" dist="38100" dir="2700000" algn="tl">
                    <a:srgbClr val="000000">
                      <a:alpha val="43137"/>
                    </a:srgbClr>
                  </a:outerShdw>
                </a:effectLst>
              </a:rPr>
              <a:t>NE</a:t>
            </a:r>
            <a:r>
              <a:rPr lang="zh-CN" altLang="en-US" sz="2000" dirty="0">
                <a:ln/>
                <a:effectLst>
                  <a:outerShdw blurRad="38100" dist="38100" dir="2700000" algn="tl">
                    <a:srgbClr val="000000">
                      <a:alpha val="43137"/>
                    </a:srgbClr>
                  </a:outerShdw>
                </a:effectLst>
              </a:rPr>
              <a:t>提供批量下载全文的功能，将全文快速下载到本地并与题录关联，下载完毕后即可打</a:t>
            </a:r>
            <a:endParaRPr lang="en-US" altLang="zh-CN" sz="2000" dirty="0">
              <a:ln/>
              <a:effectLst>
                <a:outerShdw blurRad="38100" dist="38100" dir="2700000" algn="tl">
                  <a:srgbClr val="000000">
                    <a:alpha val="43137"/>
                  </a:srgbClr>
                </a:outerShdw>
              </a:effectLst>
            </a:endParaRPr>
          </a:p>
          <a:p>
            <a:r>
              <a:rPr lang="zh-CN" altLang="en-US" sz="2000" dirty="0">
                <a:ln/>
                <a:effectLst>
                  <a:outerShdw blurRad="38100" dist="38100" dir="2700000" algn="tl">
                    <a:srgbClr val="000000">
                      <a:alpha val="43137"/>
                    </a:srgbClr>
                  </a:outerShdw>
                </a:effectLst>
              </a:rPr>
              <a:t>开阅读全文！</a:t>
            </a:r>
            <a:r>
              <a:rPr lang="en-US" altLang="zh-CN" sz="2000" dirty="0">
                <a:ln/>
                <a:effectLst>
                  <a:outerShdw blurRad="38100" dist="38100" dir="2700000" algn="tl">
                    <a:srgbClr val="000000">
                      <a:alpha val="43137"/>
                    </a:srgbClr>
                  </a:outerShdw>
                </a:effectLst>
              </a:rPr>
              <a:t>|</a:t>
            </a:r>
            <a:r>
              <a:rPr lang="zh-CN" altLang="en-US" sz="2000" dirty="0">
                <a:ln/>
                <a:solidFill>
                  <a:srgbClr val="307CFD"/>
                </a:solidFill>
                <a:effectLst>
                  <a:outerShdw blurRad="38100" dist="38100" dir="2700000" algn="tl">
                    <a:srgbClr val="000000">
                      <a:alpha val="43137"/>
                    </a:srgbClr>
                  </a:outerShdw>
                </a:effectLst>
                <a:hlinkClick r:id="rId6">
                  <a:extLst>
                    <a:ext uri="{A12FA001-AC4F-418D-AE19-62706E023703}">
                      <ahyp:hlinkClr xmlns:ahyp="http://schemas.microsoft.com/office/drawing/2018/hyperlinkcolor" val="tx"/>
                    </a:ext>
                  </a:extLst>
                </a:hlinkClick>
              </a:rPr>
              <a:t>全文下载教程</a:t>
            </a:r>
            <a:endParaRPr lang="en-US" altLang="zh-CN" sz="2000" dirty="0">
              <a:ln/>
              <a:solidFill>
                <a:srgbClr val="307CFD"/>
              </a:solidFill>
              <a:effectLst>
                <a:outerShdw blurRad="38100" dist="38100" dir="2700000" algn="tl">
                  <a:srgbClr val="000000">
                    <a:alpha val="43137"/>
                  </a:srgbClr>
                </a:outerShdw>
              </a:effectLst>
            </a:endParaRPr>
          </a:p>
          <a:p>
            <a:endParaRPr lang="en-US" altLang="zh-CN" sz="2400" b="1" dirty="0">
              <a:ln/>
              <a:solidFill>
                <a:schemeClr val="accent1"/>
              </a:solidFill>
              <a:effectLst>
                <a:outerShdw blurRad="38100" dist="25400" dir="5400000" algn="ctr" rotWithShape="0">
                  <a:srgbClr val="6E747A">
                    <a:alpha val="43000"/>
                  </a:srgbClr>
                </a:outerShdw>
              </a:effectLst>
            </a:endParaRPr>
          </a:p>
          <a:p>
            <a:r>
              <a:rPr lang="zh-CN" altLang="en-US" sz="2400" b="1" dirty="0">
                <a:ln/>
                <a:solidFill>
                  <a:schemeClr val="accent1">
                    <a:lumMod val="75000"/>
                  </a:schemeClr>
                </a:solidFill>
              </a:rPr>
              <a:t>附件标识：</a:t>
            </a:r>
            <a:r>
              <a:rPr lang="zh-CN" altLang="en-US" sz="2000" dirty="0">
                <a:ln/>
                <a:effectLst>
                  <a:outerShdw blurRad="38100" dist="38100" dir="2700000" algn="tl">
                    <a:srgbClr val="000000">
                      <a:alpha val="43137"/>
                    </a:srgbClr>
                  </a:outerShdw>
                </a:effectLst>
              </a:rPr>
              <a:t>在</a:t>
            </a:r>
            <a:r>
              <a:rPr lang="en-US" altLang="zh-CN" sz="2000" dirty="0" err="1">
                <a:ln/>
                <a:effectLst>
                  <a:outerShdw blurRad="38100" dist="38100" dir="2700000" algn="tl">
                    <a:srgbClr val="000000">
                      <a:alpha val="43137"/>
                    </a:srgbClr>
                  </a:outerShdw>
                </a:effectLst>
              </a:rPr>
              <a:t>NoteExpress</a:t>
            </a:r>
            <a:r>
              <a:rPr lang="zh-CN" altLang="en-US" sz="2000" dirty="0">
                <a:ln/>
                <a:effectLst>
                  <a:outerShdw blurRad="38100" dist="38100" dir="2700000" algn="tl">
                    <a:srgbClr val="000000">
                      <a:alpha val="43137"/>
                    </a:srgbClr>
                  </a:outerShdw>
                </a:effectLst>
              </a:rPr>
              <a:t>中，可以非常直观的看到是否为某一文献题录添加附件、笔记，关联题录</a:t>
            </a:r>
            <a:endParaRPr lang="en-US" altLang="zh-CN" sz="2000" dirty="0">
              <a:ln/>
              <a:effectLst>
                <a:outerShdw blurRad="38100" dist="38100" dir="2700000" algn="tl">
                  <a:srgbClr val="000000">
                    <a:alpha val="43137"/>
                  </a:srgbClr>
                </a:outerShdw>
              </a:effectLst>
            </a:endParaRPr>
          </a:p>
          <a:p>
            <a:r>
              <a:rPr lang="zh-CN" altLang="en-US" sz="2000" dirty="0">
                <a:ln/>
                <a:effectLst>
                  <a:outerShdw blurRad="38100" dist="38100" dir="2700000" algn="tl">
                    <a:srgbClr val="000000">
                      <a:alpha val="43137"/>
                    </a:srgbClr>
                  </a:outerShdw>
                </a:effectLst>
              </a:rPr>
              <a:t>和文件夹。</a:t>
            </a:r>
            <a:r>
              <a:rPr lang="en-US" altLang="zh-CN" sz="2000" dirty="0">
                <a:ln/>
                <a:effectLst>
                  <a:outerShdw blurRad="38100" dist="38100" dir="2700000" algn="tl">
                    <a:srgbClr val="000000">
                      <a:alpha val="43137"/>
                    </a:srgbClr>
                  </a:outerShdw>
                </a:effectLst>
              </a:rPr>
              <a:t>|</a:t>
            </a:r>
            <a:r>
              <a:rPr lang="zh-CN" altLang="en-US" sz="2000" dirty="0">
                <a:ln/>
                <a:solidFill>
                  <a:srgbClr val="307CFD"/>
                </a:solidFill>
                <a:effectLst>
                  <a:outerShdw blurRad="38100" dist="38100" dir="2700000" algn="tl">
                    <a:srgbClr val="000000">
                      <a:alpha val="43137"/>
                    </a:srgbClr>
                  </a:outerShdw>
                </a:effectLst>
                <a:hlinkClick r:id="rId7">
                  <a:extLst>
                    <a:ext uri="{A12FA001-AC4F-418D-AE19-62706E023703}">
                      <ahyp:hlinkClr xmlns:ahyp="http://schemas.microsoft.com/office/drawing/2018/hyperlinkcolor" val="tx"/>
                    </a:ext>
                  </a:extLst>
                </a:hlinkClick>
              </a:rPr>
              <a:t>附件标识教程</a:t>
            </a:r>
            <a:endParaRPr lang="en-US" altLang="zh-CN" sz="2000" dirty="0">
              <a:ln/>
              <a:solidFill>
                <a:srgbClr val="307CFD"/>
              </a:solidFill>
              <a:effectLst>
                <a:outerShdw blurRad="38100" dist="38100" dir="2700000" algn="tl">
                  <a:srgbClr val="000000">
                    <a:alpha val="43137"/>
                  </a:srgbClr>
                </a:outerShdw>
              </a:effectLst>
            </a:endParaRPr>
          </a:p>
          <a:p>
            <a:endParaRPr lang="en-US" altLang="zh-CN" sz="2400" b="1" dirty="0">
              <a:ln/>
              <a:solidFill>
                <a:schemeClr val="accent1"/>
              </a:solidFill>
              <a:effectLst>
                <a:outerShdw blurRad="38100" dist="25400" dir="5400000" algn="ctr" rotWithShape="0">
                  <a:srgbClr val="6E747A">
                    <a:alpha val="43000"/>
                  </a:srgbClr>
                </a:outerShdw>
              </a:effectLst>
            </a:endParaRPr>
          </a:p>
          <a:p>
            <a:r>
              <a:rPr lang="zh-CN" altLang="en-US" sz="2400" b="1" dirty="0">
                <a:solidFill>
                  <a:schemeClr val="accent1">
                    <a:lumMod val="75000"/>
                  </a:schemeClr>
                </a:solidFill>
              </a:rPr>
              <a:t>标签标记</a:t>
            </a:r>
            <a:r>
              <a:rPr lang="zh-CN" altLang="en-US" sz="2400" dirty="0">
                <a:solidFill>
                  <a:schemeClr val="accent1">
                    <a:lumMod val="75000"/>
                  </a:schemeClr>
                </a:solidFill>
              </a:rPr>
              <a:t>：</a:t>
            </a:r>
            <a:r>
              <a:rPr lang="zh-CN" altLang="en-US" sz="2000" dirty="0">
                <a:effectLst>
                  <a:outerShdw blurRad="38100" dist="38100" dir="2700000" algn="tl">
                    <a:srgbClr val="000000">
                      <a:alpha val="43137"/>
                    </a:srgbClr>
                  </a:outerShdw>
                </a:effectLst>
              </a:rPr>
              <a:t>对于某一文献而言，可以对其重要性、关键词等设置特别的标签，用来突出该文献的重</a:t>
            </a:r>
            <a:endParaRPr lang="en-US" altLang="zh-CN" sz="2000" dirty="0">
              <a:effectLst>
                <a:outerShdw blurRad="38100" dist="38100" dir="2700000" algn="tl">
                  <a:srgbClr val="000000">
                    <a:alpha val="43137"/>
                  </a:srgbClr>
                </a:outerShdw>
              </a:effectLst>
            </a:endParaRPr>
          </a:p>
          <a:p>
            <a:r>
              <a:rPr lang="zh-CN" altLang="en-US" sz="2000" dirty="0">
                <a:effectLst>
                  <a:outerShdw blurRad="38100" dist="38100" dir="2700000" algn="tl">
                    <a:srgbClr val="000000">
                      <a:alpha val="43137"/>
                    </a:srgbClr>
                  </a:outerShdw>
                </a:effectLst>
              </a:rPr>
              <a:t>要性。</a:t>
            </a:r>
            <a:r>
              <a:rPr lang="en-US" altLang="zh-CN" sz="2000" dirty="0" err="1">
                <a:effectLst>
                  <a:outerShdw blurRad="38100" dist="38100" dir="2700000" algn="tl">
                    <a:srgbClr val="000000">
                      <a:alpha val="43137"/>
                    </a:srgbClr>
                  </a:outerShdw>
                </a:effectLst>
              </a:rPr>
              <a:t>NoteExpress</a:t>
            </a:r>
            <a:r>
              <a:rPr lang="zh-CN" altLang="en-US" sz="2000" dirty="0">
                <a:effectLst>
                  <a:outerShdw blurRad="38100" dist="38100" dir="2700000" algn="tl">
                    <a:srgbClr val="000000">
                      <a:alpha val="43137"/>
                    </a:srgbClr>
                  </a:outerShdw>
                </a:effectLst>
              </a:rPr>
              <a:t>中提供多种标签标记的方式：未读已读状态、星标、优先级和标签云。</a:t>
            </a:r>
            <a:r>
              <a:rPr lang="en-US" altLang="zh-CN" sz="2000" b="1" dirty="0">
                <a:ln/>
                <a:solidFill>
                  <a:schemeClr val="tx1">
                    <a:lumMod val="65000"/>
                    <a:lumOff val="35000"/>
                  </a:schemeClr>
                </a:solidFill>
                <a:effectLst>
                  <a:outerShdw blurRad="38100" dist="38100" dir="2700000" algn="tl">
                    <a:srgbClr val="000000">
                      <a:alpha val="43137"/>
                    </a:srgbClr>
                  </a:outerShdw>
                </a:effectLst>
              </a:rPr>
              <a:t>|</a:t>
            </a:r>
            <a:r>
              <a:rPr lang="zh-CN" altLang="en-US" sz="2000" dirty="0">
                <a:solidFill>
                  <a:srgbClr val="307CFD"/>
                </a:solidFill>
                <a:effectLst>
                  <a:outerShdw blurRad="38100" dist="38100" dir="2700000" algn="tl">
                    <a:srgbClr val="000000">
                      <a:alpha val="43137"/>
                    </a:srgbClr>
                  </a:outerShdw>
                </a:effectLst>
                <a:hlinkClick r:id="rId8">
                  <a:extLst>
                    <a:ext uri="{A12FA001-AC4F-418D-AE19-62706E023703}">
                      <ahyp:hlinkClr xmlns:ahyp="http://schemas.microsoft.com/office/drawing/2018/hyperlinkcolor" val="tx"/>
                    </a:ext>
                  </a:extLst>
                </a:hlinkClick>
              </a:rPr>
              <a:t>标签云教程</a:t>
            </a:r>
            <a:endParaRPr lang="en-US" altLang="zh-CN" sz="2000" dirty="0">
              <a:solidFill>
                <a:srgbClr val="307CFD"/>
              </a:solidFill>
              <a:effectLst>
                <a:outerShdw blurRad="38100" dist="38100" dir="2700000" algn="tl">
                  <a:srgbClr val="000000">
                    <a:alpha val="43137"/>
                  </a:srgbClr>
                </a:outerShdw>
              </a:effectLst>
            </a:endParaRPr>
          </a:p>
          <a:p>
            <a:endParaRPr lang="en-US" altLang="zh-CN" sz="2400" b="1" dirty="0">
              <a:ln/>
              <a:solidFill>
                <a:schemeClr val="accent1"/>
              </a:solidFill>
            </a:endParaRPr>
          </a:p>
          <a:p>
            <a:r>
              <a:rPr lang="zh-CN" altLang="en-US" sz="2400" b="1" dirty="0">
                <a:solidFill>
                  <a:schemeClr val="accent1">
                    <a:lumMod val="75000"/>
                  </a:schemeClr>
                </a:solidFill>
              </a:rPr>
              <a:t>笔记：</a:t>
            </a:r>
            <a:r>
              <a:rPr lang="zh-CN" altLang="en-US" sz="2000" dirty="0">
                <a:effectLst>
                  <a:outerShdw blurRad="38100" dist="38100" dir="2700000" algn="tl">
                    <a:srgbClr val="000000">
                      <a:alpha val="43137"/>
                    </a:srgbClr>
                  </a:outerShdw>
                </a:effectLst>
              </a:rPr>
              <a:t>随时记录看文献时的想法和研究的设想，这些信息都与文献信息关联在一起，便于日后进一步</a:t>
            </a:r>
            <a:endParaRPr lang="en-US" altLang="zh-CN" sz="2000" dirty="0">
              <a:effectLst>
                <a:outerShdw blurRad="38100" dist="38100" dir="2700000" algn="tl">
                  <a:srgbClr val="000000">
                    <a:alpha val="43137"/>
                  </a:srgbClr>
                </a:outerShdw>
              </a:effectLst>
            </a:endParaRPr>
          </a:p>
          <a:p>
            <a:r>
              <a:rPr lang="zh-CN" altLang="en-US" sz="2000" dirty="0">
                <a:effectLst>
                  <a:outerShdw blurRad="38100" dist="38100" dir="2700000" algn="tl">
                    <a:srgbClr val="000000">
                      <a:alpha val="43137"/>
                    </a:srgbClr>
                  </a:outerShdw>
                </a:effectLst>
              </a:rPr>
              <a:t>展开工作。</a:t>
            </a:r>
            <a:r>
              <a:rPr lang="en-US" altLang="zh-CN" sz="2000" dirty="0">
                <a:effectLst>
                  <a:outerShdw blurRad="38100" dist="38100" dir="2700000" algn="tl">
                    <a:srgbClr val="000000">
                      <a:alpha val="43137"/>
                    </a:srgbClr>
                  </a:outerShdw>
                </a:effectLst>
              </a:rPr>
              <a:t>|</a:t>
            </a:r>
            <a:r>
              <a:rPr lang="zh-CN" altLang="en-US" sz="2000" dirty="0">
                <a:solidFill>
                  <a:srgbClr val="307CFD"/>
                </a:solidFill>
                <a:effectLst>
                  <a:outerShdw blurRad="38100" dist="38100" dir="2700000" algn="tl">
                    <a:srgbClr val="000000">
                      <a:alpha val="43137"/>
                    </a:srgbClr>
                  </a:outerShdw>
                </a:effectLst>
                <a:hlinkClick r:id="rId9" tooltip="笔记教程">
                  <a:extLst>
                    <a:ext uri="{A12FA001-AC4F-418D-AE19-62706E023703}">
                      <ahyp:hlinkClr xmlns:ahyp="http://schemas.microsoft.com/office/drawing/2018/hyperlinkcolor" val="tx"/>
                    </a:ext>
                  </a:extLst>
                </a:hlinkClick>
              </a:rPr>
              <a:t>笔记教程</a:t>
            </a:r>
            <a:endParaRPr lang="zh-CN" altLang="en-US" sz="2000" dirty="0">
              <a:solidFill>
                <a:srgbClr val="307CFD"/>
              </a:solidFill>
              <a:effectLst>
                <a:outerShdw blurRad="38100" dist="38100" dir="2700000" algn="tl">
                  <a:srgbClr val="000000">
                    <a:alpha val="43137"/>
                  </a:srgbClr>
                </a:outerShdw>
              </a:effectLst>
            </a:endParaRPr>
          </a:p>
          <a:p>
            <a:endParaRPr lang="en-US" altLang="zh-CN" sz="2400" b="1" dirty="0">
              <a:ln/>
              <a:solidFill>
                <a:schemeClr val="accent1"/>
              </a:solidFill>
              <a:effectLst>
                <a:outerShdw blurRad="38100" dist="25400" dir="5400000" algn="ctr" rotWithShape="0">
                  <a:srgbClr val="6E747A">
                    <a:alpha val="43000"/>
                  </a:srgbClr>
                </a:outerShdw>
              </a:effectLst>
            </a:endParaRPr>
          </a:p>
          <a:p>
            <a:r>
              <a:rPr lang="zh-CN" altLang="en-US" sz="2400" b="1" dirty="0">
                <a:ln/>
                <a:solidFill>
                  <a:schemeClr val="accent1"/>
                </a:solidFill>
                <a:hlinkClick r:id="rId10"/>
              </a:rPr>
              <a:t>更多管理教程点击</a:t>
            </a:r>
            <a:endParaRPr lang="en-US" altLang="zh-CN" sz="2400" b="1" dirty="0">
              <a:ln/>
              <a:solidFill>
                <a:schemeClr val="accent1"/>
              </a:solidFill>
            </a:endParaRPr>
          </a:p>
          <a:p>
            <a:endParaRPr lang="en-US" altLang="zh-CN" sz="2000" dirty="0">
              <a:ln/>
              <a:solidFill>
                <a:schemeClr val="accent1"/>
              </a:solidFill>
              <a:effectLst>
                <a:outerShdw blurRad="38100" dist="25400" dir="5400000" algn="ctr" rotWithShape="0">
                  <a:srgbClr val="6E747A">
                    <a:alpha val="43000"/>
                  </a:srgbClr>
                </a:outerShdw>
              </a:effectLst>
            </a:endParaRPr>
          </a:p>
          <a:p>
            <a:endParaRPr lang="zh-CN" altLang="en-US" sz="2000" dirty="0">
              <a:ln/>
              <a:solidFill>
                <a:schemeClr val="accent1"/>
              </a:solidFill>
              <a:effectLst>
                <a:outerShdw blurRad="38100" dist="25400" dir="5400000" algn="ctr" rotWithShape="0">
                  <a:srgbClr val="6E747A">
                    <a:alpha val="43000"/>
                  </a:srgbClr>
                </a:outerShdw>
              </a:effectLst>
            </a:endParaRPr>
          </a:p>
          <a:p>
            <a:pPr algn="l"/>
            <a:endParaRPr lang="zh-CN" altLang="en-US" sz="2000" dirty="0">
              <a:ln/>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2339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357" y="0"/>
            <a:ext cx="4331643" cy="3848318"/>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grpSp>
        <p:nvGrpSpPr>
          <p:cNvPr id="4" name="组合 3"/>
          <p:cNvGrpSpPr/>
          <p:nvPr/>
        </p:nvGrpSpPr>
        <p:grpSpPr>
          <a:xfrm>
            <a:off x="169258" y="907878"/>
            <a:ext cx="1533847" cy="1533847"/>
            <a:chOff x="2234230" y="1609417"/>
            <a:chExt cx="1533847" cy="1533847"/>
          </a:xfrm>
        </p:grpSpPr>
        <p:sp>
          <p:nvSpPr>
            <p:cNvPr id="5" name="椭圆 4"/>
            <p:cNvSpPr/>
            <p:nvPr/>
          </p:nvSpPr>
          <p:spPr>
            <a:xfrm>
              <a:off x="2234230" y="1609417"/>
              <a:ext cx="1533847" cy="1533847"/>
            </a:xfrm>
            <a:prstGeom prst="ellipse">
              <a:avLst/>
            </a:prstGeom>
          </p:spPr>
          <p:style>
            <a:lnRef idx="3">
              <a:schemeClr val="lt1"/>
            </a:lnRef>
            <a:fillRef idx="1">
              <a:schemeClr val="accent5"/>
            </a:fillRef>
            <a:effectRef idx="1">
              <a:schemeClr val="accent5"/>
            </a:effectRef>
            <a:fontRef idx="minor">
              <a:schemeClr val="lt1"/>
            </a:fontRef>
          </p:style>
        </p:sp>
        <p:sp>
          <p:nvSpPr>
            <p:cNvPr id="6" name="椭圆 4"/>
            <p:cNvSpPr/>
            <p:nvPr/>
          </p:nvSpPr>
          <p:spPr>
            <a:xfrm>
              <a:off x="2458857" y="1834044"/>
              <a:ext cx="1084593" cy="1084593"/>
            </a:xfrm>
            <a:prstGeom prst="rect">
              <a:avLst/>
            </a:prstGeom>
            <a:ln>
              <a:noFill/>
            </a:ln>
          </p:spPr>
          <p:style>
            <a:lnRef idx="3">
              <a:schemeClr val="lt1"/>
            </a:lnRef>
            <a:fillRef idx="1">
              <a:schemeClr val="accent5"/>
            </a:fillRef>
            <a:effectRef idx="1">
              <a:schemeClr val="accent5"/>
            </a:effectRef>
            <a:fontRef idx="minor">
              <a:schemeClr val="lt1"/>
            </a:fontRef>
          </p:style>
          <p:txBody>
            <a:bodyPr spcFirstLastPara="0" vert="horz" wrap="square" lIns="48263" tIns="48263" rIns="48263" bIns="48263" numCol="1" spcCol="1270" anchor="ctr" anchorCtr="0">
              <a:noAutofit/>
            </a:bodyPr>
            <a:lstStyle/>
            <a:p>
              <a:pPr algn="ctr" defTabSz="1688465">
                <a:lnSpc>
                  <a:spcPct val="90000"/>
                </a:lnSpc>
                <a:spcBef>
                  <a:spcPct val="0"/>
                </a:spcBef>
                <a:spcAft>
                  <a:spcPct val="35000"/>
                </a:spcAft>
              </a:pPr>
              <a:r>
                <a:rPr lang="zh-CN" altLang="en-US" sz="3805" dirty="0">
                  <a:latin typeface="微软雅黑" panose="020B0503020204020204" charset="-122"/>
                  <a:ea typeface="微软雅黑" panose="020B0503020204020204" charset="-122"/>
                </a:rPr>
                <a:t>写作</a:t>
              </a:r>
            </a:p>
          </p:txBody>
        </p:sp>
      </p:grpSp>
      <p:graphicFrame>
        <p:nvGraphicFramePr>
          <p:cNvPr id="7" name="图示 6"/>
          <p:cNvGraphicFramePr/>
          <p:nvPr>
            <p:extLst>
              <p:ext uri="{D42A27DB-BD31-4B8C-83A1-F6EECF244321}">
                <p14:modId xmlns:p14="http://schemas.microsoft.com/office/powerpoint/2010/main" val="3223949007"/>
              </p:ext>
            </p:extLst>
          </p:nvPr>
        </p:nvGraphicFramePr>
        <p:xfrm>
          <a:off x="393885" y="2197172"/>
          <a:ext cx="6144581" cy="38483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文本框 2">
            <a:extLst>
              <a:ext uri="{FF2B5EF4-FFF2-40B4-BE49-F238E27FC236}">
                <a16:creationId xmlns:a16="http://schemas.microsoft.com/office/drawing/2014/main" id="{B1CAAD40-32AB-4BA8-A722-DCDE670A555C}"/>
              </a:ext>
            </a:extLst>
          </p:cNvPr>
          <p:cNvSpPr txBox="1"/>
          <p:nvPr/>
        </p:nvSpPr>
        <p:spPr>
          <a:xfrm>
            <a:off x="6096000" y="2132889"/>
            <a:ext cx="5420074" cy="3084755"/>
          </a:xfrm>
          <a:prstGeom prst="rect">
            <a:avLst/>
          </a:prstGeom>
          <a:noFill/>
        </p:spPr>
        <p:txBody>
          <a:bodyPr wrap="square" rtlCol="0">
            <a:spAutoFit/>
          </a:bodyPr>
          <a:lstStyle/>
          <a:p>
            <a:pPr>
              <a:lnSpc>
                <a:spcPct val="200000"/>
              </a:lnSpc>
            </a:pPr>
            <a:r>
              <a:rPr lang="en-US" altLang="zh-CN" sz="2000" dirty="0">
                <a:solidFill>
                  <a:srgbClr val="307CFD"/>
                </a:solidFill>
                <a:effectLst>
                  <a:outerShdw blurRad="38100" dist="38100" dir="2700000" algn="tl">
                    <a:srgbClr val="000000">
                      <a:alpha val="43137"/>
                    </a:srgbClr>
                  </a:outerShdw>
                </a:effectLst>
              </a:rPr>
              <a:t>NE</a:t>
            </a:r>
            <a:r>
              <a:rPr lang="zh-CN" altLang="en-US" sz="2000" dirty="0">
                <a:solidFill>
                  <a:srgbClr val="307CFD"/>
                </a:solidFill>
                <a:effectLst>
                  <a:outerShdw blurRad="38100" dist="38100" dir="2700000" algn="tl">
                    <a:srgbClr val="000000">
                      <a:alpha val="43137"/>
                    </a:srgbClr>
                  </a:outerShdw>
                </a:effectLst>
              </a:rPr>
              <a:t>内置了</a:t>
            </a:r>
            <a:r>
              <a:rPr lang="en-US" altLang="zh-CN" sz="2000" dirty="0">
                <a:solidFill>
                  <a:srgbClr val="307CFD"/>
                </a:solidFill>
                <a:effectLst>
                  <a:outerShdw blurRad="38100" dist="38100" dir="2700000" algn="tl">
                    <a:srgbClr val="000000">
                      <a:alpha val="43137"/>
                    </a:srgbClr>
                  </a:outerShdw>
                </a:effectLst>
              </a:rPr>
              <a:t>4000</a:t>
            </a:r>
            <a:r>
              <a:rPr lang="zh-CN" altLang="en-US" sz="2000" dirty="0">
                <a:solidFill>
                  <a:srgbClr val="307CFD"/>
                </a:solidFill>
                <a:effectLst>
                  <a:outerShdw blurRad="38100" dist="38100" dir="2700000" algn="tl">
                    <a:srgbClr val="000000">
                      <a:alpha val="43137"/>
                    </a:srgbClr>
                  </a:outerShdw>
                </a:effectLst>
              </a:rPr>
              <a:t>多种国内外学术期刊、学术论文国标的格式规范，参考格式索引可以按照各种格式要求一键切换。而且还支持双语参考文献输出。</a:t>
            </a:r>
            <a:endParaRPr lang="en-US" altLang="zh-CN" sz="2000" dirty="0">
              <a:solidFill>
                <a:srgbClr val="307CFD"/>
              </a:solidFill>
              <a:effectLst>
                <a:outerShdw blurRad="38100" dist="38100" dir="2700000" algn="tl">
                  <a:srgbClr val="000000">
                    <a:alpha val="43137"/>
                  </a:srgbClr>
                </a:outerShdw>
              </a:effectLst>
            </a:endParaRPr>
          </a:p>
          <a:p>
            <a:pPr>
              <a:lnSpc>
                <a:spcPct val="200000"/>
              </a:lnSpc>
            </a:pPr>
            <a:r>
              <a:rPr lang="zh-CN" altLang="en-US" sz="2000" dirty="0">
                <a:solidFill>
                  <a:srgbClr val="307CFD"/>
                </a:solidFill>
                <a:effectLst>
                  <a:outerShdw blurRad="38100" dist="38100" dir="2700000" algn="tl">
                    <a:srgbClr val="000000">
                      <a:alpha val="43137"/>
                    </a:srgbClr>
                  </a:outerShdw>
                </a:effectLst>
              </a:rPr>
              <a:t>目前支持</a:t>
            </a:r>
            <a:r>
              <a:rPr lang="en-US" altLang="zh-CN" sz="2000" dirty="0">
                <a:solidFill>
                  <a:srgbClr val="307CFD"/>
                </a:solidFill>
                <a:effectLst>
                  <a:outerShdw blurRad="38100" dist="38100" dir="2700000" algn="tl">
                    <a:srgbClr val="000000">
                      <a:alpha val="43137"/>
                    </a:srgbClr>
                  </a:outerShdw>
                </a:effectLst>
              </a:rPr>
              <a:t>WPS</a:t>
            </a:r>
            <a:r>
              <a:rPr lang="zh-CN" altLang="en-US" sz="2000" dirty="0">
                <a:solidFill>
                  <a:srgbClr val="307CFD"/>
                </a:solidFill>
                <a:effectLst>
                  <a:outerShdw blurRad="38100" dist="38100" dir="2700000" algn="tl">
                    <a:srgbClr val="000000">
                      <a:alpha val="43137"/>
                    </a:srgbClr>
                  </a:outerShdw>
                </a:effectLst>
              </a:rPr>
              <a:t>和</a:t>
            </a:r>
            <a:r>
              <a:rPr lang="en-US" altLang="zh-CN" sz="2000" dirty="0">
                <a:solidFill>
                  <a:srgbClr val="307CFD"/>
                </a:solidFill>
                <a:effectLst>
                  <a:outerShdw blurRad="38100" dist="38100" dir="2700000" algn="tl">
                    <a:srgbClr val="000000">
                      <a:alpha val="43137"/>
                    </a:srgbClr>
                  </a:outerShdw>
                </a:effectLst>
              </a:rPr>
              <a:t>Word</a:t>
            </a:r>
            <a:r>
              <a:rPr lang="zh-CN" altLang="en-US" sz="2000" dirty="0">
                <a:solidFill>
                  <a:srgbClr val="307CFD"/>
                </a:solidFill>
                <a:effectLst>
                  <a:outerShdw blurRad="38100" dist="38100" dir="2700000" algn="tl">
                    <a:srgbClr val="000000">
                      <a:alpha val="43137"/>
                    </a:srgbClr>
                  </a:outerShdw>
                </a:effectLst>
              </a:rPr>
              <a:t>两种写作插件。</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757" y="152400"/>
            <a:ext cx="4331643" cy="3848318"/>
          </a:xfrm>
          <a:prstGeom prst="rect">
            <a:avLst/>
          </a:prstGeom>
        </p:spPr>
      </p:pic>
      <p:sp>
        <p:nvSpPr>
          <p:cNvPr id="4" name="文本框 3"/>
          <p:cNvSpPr txBox="1"/>
          <p:nvPr/>
        </p:nvSpPr>
        <p:spPr>
          <a:xfrm>
            <a:off x="8756015" y="1553210"/>
            <a:ext cx="3257550" cy="368300"/>
          </a:xfrm>
          <a:prstGeom prst="rect">
            <a:avLst/>
          </a:prstGeom>
          <a:noFill/>
        </p:spPr>
        <p:txBody>
          <a:bodyPr wrap="square" rtlCol="0">
            <a:spAutoFit/>
          </a:bodyPr>
          <a:lstStyle/>
          <a:p>
            <a:endParaRPr lang="zh-CN" altLang="en-US"/>
          </a:p>
        </p:txBody>
      </p:sp>
      <p:sp>
        <p:nvSpPr>
          <p:cNvPr id="9" name="文本框 8"/>
          <p:cNvSpPr txBox="1"/>
          <p:nvPr/>
        </p:nvSpPr>
        <p:spPr>
          <a:xfrm>
            <a:off x="1849755" y="1553210"/>
            <a:ext cx="309880" cy="645160"/>
          </a:xfrm>
          <a:prstGeom prst="rect">
            <a:avLst/>
          </a:prstGeom>
          <a:noFill/>
        </p:spPr>
        <p:txBody>
          <a:bodyPr wrap="none" rtlCol="0">
            <a:spAutoFit/>
          </a:bodyPr>
          <a:lstStyle/>
          <a:p>
            <a:endParaRPr lang="zh-CN" altLang="en-US"/>
          </a:p>
          <a:p>
            <a:endParaRPr lang="en-US" altLang="zh-CN"/>
          </a:p>
        </p:txBody>
      </p:sp>
      <p:pic>
        <p:nvPicPr>
          <p:cNvPr id="10" name="图片 9">
            <a:extLst>
              <a:ext uri="{FF2B5EF4-FFF2-40B4-BE49-F238E27FC236}">
                <a16:creationId xmlns:a16="http://schemas.microsoft.com/office/drawing/2014/main" id="{05CF17FF-02FF-4FA6-870C-98F22C1E47A1}"/>
              </a:ext>
            </a:extLst>
          </p:cNvPr>
          <p:cNvPicPr>
            <a:picLocks noChangeAspect="1"/>
          </p:cNvPicPr>
          <p:nvPr/>
        </p:nvPicPr>
        <p:blipFill>
          <a:blip r:embed="rId6"/>
          <a:stretch>
            <a:fillRect/>
          </a:stretch>
        </p:blipFill>
        <p:spPr>
          <a:xfrm>
            <a:off x="178435" y="1684100"/>
            <a:ext cx="10514389" cy="4776354"/>
          </a:xfrm>
          <a:prstGeom prst="rect">
            <a:avLst/>
          </a:prstGeom>
        </p:spPr>
      </p:pic>
      <p:sp>
        <p:nvSpPr>
          <p:cNvPr id="11" name="文本框 10">
            <a:extLst>
              <a:ext uri="{FF2B5EF4-FFF2-40B4-BE49-F238E27FC236}">
                <a16:creationId xmlns:a16="http://schemas.microsoft.com/office/drawing/2014/main" id="{74CB8C8E-6938-47AF-8F6C-B4D1D5753EC0}"/>
              </a:ext>
            </a:extLst>
          </p:cNvPr>
          <p:cNvSpPr txBox="1"/>
          <p:nvPr/>
        </p:nvSpPr>
        <p:spPr>
          <a:xfrm>
            <a:off x="156318" y="803215"/>
            <a:ext cx="11208518" cy="707886"/>
          </a:xfrm>
          <a:prstGeom prst="rect">
            <a:avLst/>
          </a:prstGeom>
          <a:noFill/>
        </p:spPr>
        <p:txBody>
          <a:bodyPr wrap="none" rtlCol="0">
            <a:spAutoFit/>
          </a:bodyPr>
          <a:lstStyle/>
          <a:p>
            <a:r>
              <a:rPr lang="zh-CN" altLang="en-US" sz="2000" dirty="0">
                <a:solidFill>
                  <a:srgbClr val="307CFD"/>
                </a:solidFill>
                <a:effectLst>
                  <a:outerShdw blurRad="38100" dist="38100" dir="2700000" algn="tl">
                    <a:srgbClr val="000000">
                      <a:alpha val="43137"/>
                    </a:srgbClr>
                  </a:outerShdw>
                </a:effectLst>
              </a:rPr>
              <a:t>安装</a:t>
            </a:r>
            <a:r>
              <a:rPr lang="en-US" altLang="zh-CN" sz="2000" dirty="0">
                <a:solidFill>
                  <a:srgbClr val="307CFD"/>
                </a:solidFill>
                <a:effectLst>
                  <a:outerShdw blurRad="38100" dist="38100" dir="2700000" algn="tl">
                    <a:srgbClr val="000000">
                      <a:alpha val="43137"/>
                    </a:srgbClr>
                  </a:outerShdw>
                </a:effectLst>
              </a:rPr>
              <a:t>NE</a:t>
            </a:r>
            <a:r>
              <a:rPr lang="zh-CN" altLang="en-US" sz="2000" dirty="0">
                <a:solidFill>
                  <a:srgbClr val="307CFD"/>
                </a:solidFill>
                <a:effectLst>
                  <a:outerShdw blurRad="38100" dist="38100" dir="2700000" algn="tl">
                    <a:srgbClr val="000000">
                      <a:alpha val="43137"/>
                    </a:srgbClr>
                  </a:outerShdw>
                </a:effectLst>
              </a:rPr>
              <a:t>的时候会自动在</a:t>
            </a:r>
            <a:r>
              <a:rPr lang="en-US" altLang="zh-CN" sz="2000" dirty="0">
                <a:solidFill>
                  <a:srgbClr val="307CFD"/>
                </a:solidFill>
                <a:effectLst>
                  <a:outerShdw blurRad="38100" dist="38100" dir="2700000" algn="tl">
                    <a:srgbClr val="000000">
                      <a:alpha val="43137"/>
                    </a:srgbClr>
                  </a:outerShdw>
                </a:effectLst>
              </a:rPr>
              <a:t>Word</a:t>
            </a:r>
            <a:r>
              <a:rPr lang="zh-CN" altLang="en-US" sz="2000" dirty="0">
                <a:solidFill>
                  <a:srgbClr val="307CFD"/>
                </a:solidFill>
                <a:effectLst>
                  <a:outerShdw blurRad="38100" dist="38100" dir="2700000" algn="tl">
                    <a:srgbClr val="000000">
                      <a:alpha val="43137"/>
                    </a:srgbClr>
                  </a:outerShdw>
                </a:effectLst>
              </a:rPr>
              <a:t>或者</a:t>
            </a:r>
            <a:r>
              <a:rPr lang="en-US" altLang="zh-CN" sz="2000" dirty="0">
                <a:solidFill>
                  <a:srgbClr val="307CFD"/>
                </a:solidFill>
                <a:effectLst>
                  <a:outerShdw blurRad="38100" dist="38100" dir="2700000" algn="tl">
                    <a:srgbClr val="000000">
                      <a:alpha val="43137"/>
                    </a:srgbClr>
                  </a:outerShdw>
                </a:effectLst>
              </a:rPr>
              <a:t>WPS</a:t>
            </a:r>
            <a:r>
              <a:rPr lang="zh-CN" altLang="en-US" sz="2000" dirty="0">
                <a:solidFill>
                  <a:srgbClr val="307CFD"/>
                </a:solidFill>
                <a:effectLst>
                  <a:outerShdw blurRad="38100" dist="38100" dir="2700000" algn="tl">
                    <a:srgbClr val="000000">
                      <a:alpha val="43137"/>
                    </a:srgbClr>
                  </a:outerShdw>
                </a:effectLst>
              </a:rPr>
              <a:t>中安装</a:t>
            </a:r>
            <a:r>
              <a:rPr lang="en-US" altLang="zh-CN" sz="2000" dirty="0" err="1">
                <a:solidFill>
                  <a:srgbClr val="307CFD"/>
                </a:solidFill>
                <a:effectLst>
                  <a:outerShdw blurRad="38100" dist="38100" dir="2700000" algn="tl">
                    <a:srgbClr val="000000">
                      <a:alpha val="43137"/>
                    </a:srgbClr>
                  </a:outerShdw>
                </a:effectLst>
              </a:rPr>
              <a:t>noteexpress</a:t>
            </a:r>
            <a:r>
              <a:rPr lang="zh-CN" altLang="en-US" sz="2000" dirty="0">
                <a:solidFill>
                  <a:srgbClr val="307CFD"/>
                </a:solidFill>
                <a:effectLst>
                  <a:outerShdw blurRad="38100" dist="38100" dir="2700000" algn="tl">
                    <a:srgbClr val="000000">
                      <a:alpha val="43137"/>
                    </a:srgbClr>
                  </a:outerShdw>
                </a:effectLst>
              </a:rPr>
              <a:t>写作插件，在</a:t>
            </a:r>
            <a:r>
              <a:rPr lang="en-US" altLang="zh-CN" sz="2000" dirty="0">
                <a:solidFill>
                  <a:srgbClr val="307CFD"/>
                </a:solidFill>
                <a:effectLst>
                  <a:outerShdw blurRad="38100" dist="38100" dir="2700000" algn="tl">
                    <a:srgbClr val="000000">
                      <a:alpha val="43137"/>
                    </a:srgbClr>
                  </a:outerShdw>
                </a:effectLst>
              </a:rPr>
              <a:t>NE</a:t>
            </a:r>
            <a:r>
              <a:rPr lang="zh-CN" altLang="en-US" sz="2000" dirty="0">
                <a:solidFill>
                  <a:srgbClr val="307CFD"/>
                </a:solidFill>
                <a:effectLst>
                  <a:outerShdw blurRad="38100" dist="38100" dir="2700000" algn="tl">
                    <a:srgbClr val="000000">
                      <a:alpha val="43137"/>
                    </a:srgbClr>
                  </a:outerShdw>
                </a:effectLst>
              </a:rPr>
              <a:t>里选择需要插入的题录，</a:t>
            </a:r>
            <a:endParaRPr lang="en-US" altLang="zh-CN" sz="2000" dirty="0">
              <a:solidFill>
                <a:srgbClr val="307CFD"/>
              </a:solidFill>
              <a:effectLst>
                <a:outerShdw blurRad="38100" dist="38100" dir="2700000" algn="tl">
                  <a:srgbClr val="000000">
                    <a:alpha val="43137"/>
                  </a:srgbClr>
                </a:outerShdw>
              </a:effectLst>
            </a:endParaRPr>
          </a:p>
          <a:p>
            <a:r>
              <a:rPr lang="zh-CN" altLang="en-US" sz="2000" dirty="0">
                <a:solidFill>
                  <a:srgbClr val="307CFD"/>
                </a:solidFill>
                <a:effectLst>
                  <a:outerShdw blurRad="38100" dist="38100" dir="2700000" algn="tl">
                    <a:srgbClr val="000000">
                      <a:alpha val="43137"/>
                    </a:srgbClr>
                  </a:outerShdw>
                </a:effectLst>
              </a:rPr>
              <a:t>点击“插入引文“按钮就会自动生成文中的引文和文末的参考文献。</a:t>
            </a:r>
          </a:p>
        </p:txBody>
      </p:sp>
    </p:spTree>
    <p:extLst>
      <p:ext uri="{BB962C8B-B14F-4D97-AF65-F5344CB8AC3E}">
        <p14:creationId xmlns:p14="http://schemas.microsoft.com/office/powerpoint/2010/main" val="1995518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757" y="152400"/>
            <a:ext cx="4331643" cy="3848318"/>
          </a:xfrm>
          <a:prstGeom prst="rect">
            <a:avLst/>
          </a:prstGeom>
        </p:spPr>
      </p:pic>
      <p:sp>
        <p:nvSpPr>
          <p:cNvPr id="4" name="文本框 3"/>
          <p:cNvSpPr txBox="1"/>
          <p:nvPr/>
        </p:nvSpPr>
        <p:spPr>
          <a:xfrm>
            <a:off x="8756015" y="1553210"/>
            <a:ext cx="3257550" cy="368300"/>
          </a:xfrm>
          <a:prstGeom prst="rect">
            <a:avLst/>
          </a:prstGeom>
          <a:noFill/>
        </p:spPr>
        <p:txBody>
          <a:bodyPr wrap="square" rtlCol="0">
            <a:spAutoFit/>
          </a:bodyPr>
          <a:lstStyle/>
          <a:p>
            <a:endParaRPr lang="zh-CN" altLang="en-US"/>
          </a:p>
        </p:txBody>
      </p:sp>
      <p:sp>
        <p:nvSpPr>
          <p:cNvPr id="9" name="文本框 8"/>
          <p:cNvSpPr txBox="1"/>
          <p:nvPr/>
        </p:nvSpPr>
        <p:spPr>
          <a:xfrm>
            <a:off x="1849755" y="1553210"/>
            <a:ext cx="309880" cy="645160"/>
          </a:xfrm>
          <a:prstGeom prst="rect">
            <a:avLst/>
          </a:prstGeom>
          <a:noFill/>
        </p:spPr>
        <p:txBody>
          <a:bodyPr wrap="none" rtlCol="0">
            <a:spAutoFit/>
          </a:bodyPr>
          <a:lstStyle/>
          <a:p>
            <a:endParaRPr lang="zh-CN" altLang="en-US"/>
          </a:p>
          <a:p>
            <a:endParaRPr lang="en-US" altLang="zh-CN"/>
          </a:p>
        </p:txBody>
      </p:sp>
      <p:sp>
        <p:nvSpPr>
          <p:cNvPr id="11" name="文本框 10">
            <a:extLst>
              <a:ext uri="{FF2B5EF4-FFF2-40B4-BE49-F238E27FC236}">
                <a16:creationId xmlns:a16="http://schemas.microsoft.com/office/drawing/2014/main" id="{74CB8C8E-6938-47AF-8F6C-B4D1D5753EC0}"/>
              </a:ext>
            </a:extLst>
          </p:cNvPr>
          <p:cNvSpPr txBox="1"/>
          <p:nvPr/>
        </p:nvSpPr>
        <p:spPr>
          <a:xfrm>
            <a:off x="156318" y="803215"/>
            <a:ext cx="11726287" cy="707886"/>
          </a:xfrm>
          <a:prstGeom prst="rect">
            <a:avLst/>
          </a:prstGeom>
          <a:noFill/>
        </p:spPr>
        <p:txBody>
          <a:bodyPr wrap="none" rtlCol="0">
            <a:spAutoFit/>
          </a:bodyPr>
          <a:lstStyle/>
          <a:p>
            <a:r>
              <a:rPr lang="zh-CN" altLang="en-US" sz="2000" dirty="0">
                <a:solidFill>
                  <a:srgbClr val="307CFD"/>
                </a:solidFill>
                <a:effectLst>
                  <a:outerShdw blurRad="38100" dist="38100" dir="2700000" algn="tl">
                    <a:srgbClr val="000000">
                      <a:alpha val="43137"/>
                    </a:srgbClr>
                  </a:outerShdw>
                </a:effectLst>
              </a:rPr>
              <a:t>需要更换投稿期刊样式时，点击插件中“格式化”按钮，点击“浏览”，在快速查找框检索需要的杂志</a:t>
            </a:r>
            <a:endParaRPr lang="en-US" altLang="zh-CN" sz="2000" dirty="0">
              <a:solidFill>
                <a:srgbClr val="307CFD"/>
              </a:solidFill>
              <a:effectLst>
                <a:outerShdw blurRad="38100" dist="38100" dir="2700000" algn="tl">
                  <a:srgbClr val="000000">
                    <a:alpha val="43137"/>
                  </a:srgbClr>
                </a:outerShdw>
              </a:effectLst>
            </a:endParaRPr>
          </a:p>
          <a:p>
            <a:r>
              <a:rPr lang="zh-CN" altLang="en-US" sz="2000" dirty="0">
                <a:solidFill>
                  <a:srgbClr val="307CFD"/>
                </a:solidFill>
                <a:effectLst>
                  <a:outerShdw blurRad="38100" dist="38100" dir="2700000" algn="tl">
                    <a:srgbClr val="000000">
                      <a:alpha val="43137"/>
                    </a:srgbClr>
                  </a:outerShdw>
                </a:effectLst>
              </a:rPr>
              <a:t>期刊样式。在“格式化”功能下还可以关闭校对报告，更改引文颜色。</a:t>
            </a:r>
          </a:p>
        </p:txBody>
      </p:sp>
      <p:pic>
        <p:nvPicPr>
          <p:cNvPr id="2" name="图片 1">
            <a:extLst>
              <a:ext uri="{FF2B5EF4-FFF2-40B4-BE49-F238E27FC236}">
                <a16:creationId xmlns:a16="http://schemas.microsoft.com/office/drawing/2014/main" id="{605F2141-CC85-40DC-AEBB-261055C12DB2}"/>
              </a:ext>
            </a:extLst>
          </p:cNvPr>
          <p:cNvPicPr>
            <a:picLocks noChangeAspect="1"/>
          </p:cNvPicPr>
          <p:nvPr/>
        </p:nvPicPr>
        <p:blipFill>
          <a:blip r:embed="rId6"/>
          <a:stretch>
            <a:fillRect/>
          </a:stretch>
        </p:blipFill>
        <p:spPr>
          <a:xfrm>
            <a:off x="233124" y="1737360"/>
            <a:ext cx="10243319" cy="4704828"/>
          </a:xfrm>
          <a:prstGeom prst="rect">
            <a:avLst/>
          </a:prstGeom>
        </p:spPr>
      </p:pic>
    </p:spTree>
    <p:extLst>
      <p:ext uri="{BB962C8B-B14F-4D97-AF65-F5344CB8AC3E}">
        <p14:creationId xmlns:p14="http://schemas.microsoft.com/office/powerpoint/2010/main" val="3396632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757" y="152400"/>
            <a:ext cx="4331643" cy="3848318"/>
          </a:xfrm>
          <a:prstGeom prst="rect">
            <a:avLst/>
          </a:prstGeom>
        </p:spPr>
      </p:pic>
      <p:sp>
        <p:nvSpPr>
          <p:cNvPr id="4" name="文本框 3"/>
          <p:cNvSpPr txBox="1"/>
          <p:nvPr/>
        </p:nvSpPr>
        <p:spPr>
          <a:xfrm>
            <a:off x="8756015" y="1553210"/>
            <a:ext cx="3257550" cy="368300"/>
          </a:xfrm>
          <a:prstGeom prst="rect">
            <a:avLst/>
          </a:prstGeom>
          <a:noFill/>
        </p:spPr>
        <p:txBody>
          <a:bodyPr wrap="square" rtlCol="0">
            <a:spAutoFit/>
          </a:bodyPr>
          <a:lstStyle/>
          <a:p>
            <a:endParaRPr lang="zh-CN" altLang="en-US"/>
          </a:p>
        </p:txBody>
      </p:sp>
      <p:sp>
        <p:nvSpPr>
          <p:cNvPr id="9" name="文本框 8"/>
          <p:cNvSpPr txBox="1"/>
          <p:nvPr/>
        </p:nvSpPr>
        <p:spPr>
          <a:xfrm>
            <a:off x="1849755" y="1553210"/>
            <a:ext cx="309880" cy="645160"/>
          </a:xfrm>
          <a:prstGeom prst="rect">
            <a:avLst/>
          </a:prstGeom>
          <a:noFill/>
        </p:spPr>
        <p:txBody>
          <a:bodyPr wrap="none" rtlCol="0">
            <a:spAutoFit/>
          </a:bodyPr>
          <a:lstStyle/>
          <a:p>
            <a:endParaRPr lang="zh-CN" altLang="en-US"/>
          </a:p>
          <a:p>
            <a:endParaRPr lang="en-US" altLang="zh-CN"/>
          </a:p>
        </p:txBody>
      </p:sp>
      <p:sp>
        <p:nvSpPr>
          <p:cNvPr id="11" name="文本框 10">
            <a:extLst>
              <a:ext uri="{FF2B5EF4-FFF2-40B4-BE49-F238E27FC236}">
                <a16:creationId xmlns:a16="http://schemas.microsoft.com/office/drawing/2014/main" id="{74CB8C8E-6938-47AF-8F6C-B4D1D5753EC0}"/>
              </a:ext>
            </a:extLst>
          </p:cNvPr>
          <p:cNvSpPr txBox="1"/>
          <p:nvPr/>
        </p:nvSpPr>
        <p:spPr>
          <a:xfrm>
            <a:off x="156318" y="803215"/>
            <a:ext cx="11982768" cy="707886"/>
          </a:xfrm>
          <a:prstGeom prst="rect">
            <a:avLst/>
          </a:prstGeom>
          <a:noFill/>
        </p:spPr>
        <p:txBody>
          <a:bodyPr wrap="square" rtlCol="0">
            <a:spAutoFit/>
          </a:bodyPr>
          <a:lstStyle/>
          <a:p>
            <a:r>
              <a:rPr lang="zh-CN" altLang="en-US" sz="2000" dirty="0">
                <a:solidFill>
                  <a:srgbClr val="307CFD"/>
                </a:solidFill>
                <a:effectLst>
                  <a:outerShdw blurRad="38100" dist="38100" dir="2700000" algn="tl">
                    <a:srgbClr val="000000">
                      <a:alpha val="43137"/>
                    </a:srgbClr>
                  </a:outerShdw>
                </a:effectLst>
              </a:rPr>
              <a:t>校对报告是来校对当前插入的引文和参考文献是否有缺失字段；如果有缺失字段想更改或者想删除引文，</a:t>
            </a:r>
            <a:endParaRPr lang="en-US" altLang="zh-CN" sz="2000" dirty="0">
              <a:solidFill>
                <a:srgbClr val="307CFD"/>
              </a:solidFill>
              <a:effectLst>
                <a:outerShdw blurRad="38100" dist="38100" dir="2700000" algn="tl">
                  <a:srgbClr val="000000">
                    <a:alpha val="43137"/>
                  </a:srgbClr>
                </a:outerShdw>
              </a:effectLst>
            </a:endParaRPr>
          </a:p>
          <a:p>
            <a:r>
              <a:rPr lang="zh-CN" altLang="en-US" sz="2000" dirty="0">
                <a:solidFill>
                  <a:srgbClr val="307CFD"/>
                </a:solidFill>
                <a:effectLst>
                  <a:outerShdw blurRad="38100" dist="38100" dir="2700000" algn="tl">
                    <a:srgbClr val="000000">
                      <a:alpha val="43137"/>
                    </a:srgbClr>
                  </a:outerShdw>
                </a:effectLst>
              </a:rPr>
              <a:t>选中引文处，点击编辑引文</a:t>
            </a:r>
            <a:r>
              <a:rPr lang="en-US" altLang="zh-CN" sz="2000" dirty="0">
                <a:solidFill>
                  <a:srgbClr val="307CFD"/>
                </a:solidFill>
                <a:effectLst>
                  <a:outerShdw blurRad="38100" dist="38100" dir="2700000" algn="tl">
                    <a:srgbClr val="000000">
                      <a:alpha val="43137"/>
                    </a:srgbClr>
                  </a:outerShdw>
                </a:effectLst>
              </a:rPr>
              <a:t>---</a:t>
            </a:r>
            <a:r>
              <a:rPr lang="zh-CN" altLang="en-US" sz="2000" dirty="0">
                <a:solidFill>
                  <a:srgbClr val="307CFD"/>
                </a:solidFill>
                <a:effectLst>
                  <a:outerShdw blurRad="38100" dist="38100" dir="2700000" algn="tl">
                    <a:srgbClr val="000000">
                      <a:alpha val="43137"/>
                    </a:srgbClr>
                  </a:outerShdw>
                </a:effectLst>
              </a:rPr>
              <a:t>双击更改题录，或者删除当前引文。</a:t>
            </a:r>
            <a:endParaRPr lang="en-US" altLang="zh-CN" sz="2000" dirty="0">
              <a:solidFill>
                <a:srgbClr val="307CFD"/>
              </a:solidFill>
              <a:effectLst>
                <a:outerShdw blurRad="38100" dist="38100" dir="2700000" algn="tl">
                  <a:srgbClr val="000000">
                    <a:alpha val="43137"/>
                  </a:srgbClr>
                </a:outerShdw>
              </a:effectLst>
            </a:endParaRPr>
          </a:p>
        </p:txBody>
      </p:sp>
      <p:pic>
        <p:nvPicPr>
          <p:cNvPr id="8" name="图片 7">
            <a:extLst>
              <a:ext uri="{FF2B5EF4-FFF2-40B4-BE49-F238E27FC236}">
                <a16:creationId xmlns:a16="http://schemas.microsoft.com/office/drawing/2014/main" id="{45623FBF-E5A4-4A30-B041-448A2A85EFBA}"/>
              </a:ext>
            </a:extLst>
          </p:cNvPr>
          <p:cNvPicPr>
            <a:picLocks noChangeAspect="1"/>
          </p:cNvPicPr>
          <p:nvPr/>
        </p:nvPicPr>
        <p:blipFill>
          <a:blip r:embed="rId6"/>
          <a:stretch>
            <a:fillRect/>
          </a:stretch>
        </p:blipFill>
        <p:spPr>
          <a:xfrm>
            <a:off x="5598131" y="1764090"/>
            <a:ext cx="5567684" cy="4778056"/>
          </a:xfrm>
          <a:prstGeom prst="rect">
            <a:avLst/>
          </a:prstGeom>
        </p:spPr>
      </p:pic>
      <p:pic>
        <p:nvPicPr>
          <p:cNvPr id="10" name="图片 9">
            <a:extLst>
              <a:ext uri="{FF2B5EF4-FFF2-40B4-BE49-F238E27FC236}">
                <a16:creationId xmlns:a16="http://schemas.microsoft.com/office/drawing/2014/main" id="{1D1CDCCA-3719-41EA-9B26-C342968E7023}"/>
              </a:ext>
            </a:extLst>
          </p:cNvPr>
          <p:cNvPicPr>
            <a:picLocks noChangeAspect="1"/>
          </p:cNvPicPr>
          <p:nvPr/>
        </p:nvPicPr>
        <p:blipFill>
          <a:blip r:embed="rId7"/>
          <a:stretch>
            <a:fillRect/>
          </a:stretch>
        </p:blipFill>
        <p:spPr>
          <a:xfrm>
            <a:off x="328927" y="1931688"/>
            <a:ext cx="5092677" cy="2021604"/>
          </a:xfrm>
          <a:prstGeom prst="rect">
            <a:avLst/>
          </a:prstGeom>
        </p:spPr>
      </p:pic>
    </p:spTree>
    <p:extLst>
      <p:ext uri="{BB962C8B-B14F-4D97-AF65-F5344CB8AC3E}">
        <p14:creationId xmlns:p14="http://schemas.microsoft.com/office/powerpoint/2010/main" val="1734713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757" y="274211"/>
            <a:ext cx="4331643" cy="3848318"/>
          </a:xfrm>
          <a:prstGeom prst="rect">
            <a:avLst/>
          </a:prstGeom>
        </p:spPr>
      </p:pic>
      <p:sp>
        <p:nvSpPr>
          <p:cNvPr id="4" name="文本框 3"/>
          <p:cNvSpPr txBox="1"/>
          <p:nvPr/>
        </p:nvSpPr>
        <p:spPr>
          <a:xfrm>
            <a:off x="8756015" y="1553210"/>
            <a:ext cx="3257550" cy="368300"/>
          </a:xfrm>
          <a:prstGeom prst="rect">
            <a:avLst/>
          </a:prstGeom>
          <a:noFill/>
        </p:spPr>
        <p:txBody>
          <a:bodyPr wrap="square" rtlCol="0">
            <a:spAutoFit/>
          </a:bodyPr>
          <a:lstStyle/>
          <a:p>
            <a:endParaRPr lang="zh-CN" altLang="en-US"/>
          </a:p>
        </p:txBody>
      </p:sp>
      <p:sp>
        <p:nvSpPr>
          <p:cNvPr id="9" name="文本框 8"/>
          <p:cNvSpPr txBox="1"/>
          <p:nvPr/>
        </p:nvSpPr>
        <p:spPr>
          <a:xfrm>
            <a:off x="1849755" y="1553210"/>
            <a:ext cx="309880" cy="645160"/>
          </a:xfrm>
          <a:prstGeom prst="rect">
            <a:avLst/>
          </a:prstGeom>
          <a:noFill/>
        </p:spPr>
        <p:txBody>
          <a:bodyPr wrap="none" rtlCol="0">
            <a:spAutoFit/>
          </a:bodyPr>
          <a:lstStyle/>
          <a:p>
            <a:endParaRPr lang="zh-CN" altLang="en-US"/>
          </a:p>
          <a:p>
            <a:endParaRPr lang="en-US" altLang="zh-CN"/>
          </a:p>
        </p:txBody>
      </p:sp>
      <p:sp>
        <p:nvSpPr>
          <p:cNvPr id="11" name="文本框 10">
            <a:extLst>
              <a:ext uri="{FF2B5EF4-FFF2-40B4-BE49-F238E27FC236}">
                <a16:creationId xmlns:a16="http://schemas.microsoft.com/office/drawing/2014/main" id="{74CB8C8E-6938-47AF-8F6C-B4D1D5753EC0}"/>
              </a:ext>
            </a:extLst>
          </p:cNvPr>
          <p:cNvSpPr txBox="1"/>
          <p:nvPr/>
        </p:nvSpPr>
        <p:spPr>
          <a:xfrm>
            <a:off x="5870712" y="1553210"/>
            <a:ext cx="6268373" cy="2862322"/>
          </a:xfrm>
          <a:prstGeom prst="rect">
            <a:avLst/>
          </a:prstGeom>
          <a:noFill/>
        </p:spPr>
        <p:txBody>
          <a:bodyPr wrap="square" rtlCol="0">
            <a:spAutoFit/>
          </a:bodyPr>
          <a:lstStyle/>
          <a:p>
            <a:r>
              <a:rPr lang="en-US" altLang="zh-CN" sz="2000" dirty="0">
                <a:solidFill>
                  <a:srgbClr val="307CFD"/>
                </a:solidFill>
                <a:effectLst>
                  <a:outerShdw blurRad="38100" dist="38100" dir="2700000" algn="tl">
                    <a:srgbClr val="000000">
                      <a:alpha val="43137"/>
                    </a:srgbClr>
                  </a:outerShdw>
                </a:effectLst>
              </a:rPr>
              <a:t>NE</a:t>
            </a:r>
            <a:r>
              <a:rPr lang="zh-CN" altLang="en-US" sz="2000" dirty="0">
                <a:solidFill>
                  <a:srgbClr val="307CFD"/>
                </a:solidFill>
                <a:effectLst>
                  <a:outerShdw blurRad="38100" dist="38100" dir="2700000" algn="tl">
                    <a:srgbClr val="000000">
                      <a:alpha val="43137"/>
                    </a:srgbClr>
                  </a:outerShdw>
                </a:effectLst>
              </a:rPr>
              <a:t>引文和参考文献是由域代码控制，当论文写完定稿后，需要清除域代码，点击“去除格式化”按钮，</a:t>
            </a:r>
            <a:endParaRPr lang="en-US" altLang="zh-CN" sz="2000" dirty="0">
              <a:solidFill>
                <a:srgbClr val="307CFD"/>
              </a:solidFill>
              <a:effectLst>
                <a:outerShdw blurRad="38100" dist="38100" dir="2700000" algn="tl">
                  <a:srgbClr val="000000">
                    <a:alpha val="43137"/>
                  </a:srgbClr>
                </a:outerShdw>
              </a:effectLst>
            </a:endParaRPr>
          </a:p>
          <a:p>
            <a:r>
              <a:rPr lang="zh-CN" altLang="en-US" sz="2000" dirty="0">
                <a:solidFill>
                  <a:srgbClr val="307CFD"/>
                </a:solidFill>
                <a:effectLst>
                  <a:outerShdw blurRad="38100" dist="38100" dir="2700000" algn="tl">
                    <a:srgbClr val="000000">
                      <a:alpha val="43137"/>
                    </a:srgbClr>
                  </a:outerShdw>
                </a:effectLst>
              </a:rPr>
              <a:t>然后点击清除域代码就可以把域代码清除。</a:t>
            </a:r>
            <a:endParaRPr lang="en-US" altLang="zh-CN" sz="2000" dirty="0">
              <a:solidFill>
                <a:srgbClr val="307CFD"/>
              </a:solidFill>
              <a:effectLst>
                <a:outerShdw blurRad="38100" dist="38100" dir="2700000" algn="tl">
                  <a:srgbClr val="000000">
                    <a:alpha val="43137"/>
                  </a:srgbClr>
                </a:outerShdw>
              </a:effectLst>
            </a:endParaRPr>
          </a:p>
          <a:p>
            <a:endParaRPr lang="en-US" altLang="zh-CN" sz="2000" dirty="0">
              <a:solidFill>
                <a:srgbClr val="307CFD"/>
              </a:solidFill>
              <a:effectLst>
                <a:outerShdw blurRad="38100" dist="38100" dir="2700000" algn="tl">
                  <a:srgbClr val="000000">
                    <a:alpha val="43137"/>
                  </a:srgbClr>
                </a:outerShdw>
              </a:effectLst>
            </a:endParaRPr>
          </a:p>
          <a:p>
            <a:r>
              <a:rPr lang="zh-CN" altLang="en-US" sz="2000" dirty="0">
                <a:solidFill>
                  <a:srgbClr val="FF0000"/>
                </a:solidFill>
                <a:effectLst>
                  <a:outerShdw blurRad="38100" dist="38100" dir="2700000" algn="tl">
                    <a:srgbClr val="000000">
                      <a:alpha val="43137"/>
                    </a:srgbClr>
                  </a:outerShdw>
                </a:effectLst>
              </a:rPr>
              <a:t>注意：</a:t>
            </a:r>
            <a:r>
              <a:rPr lang="zh-CN" altLang="en-US" sz="2000" dirty="0">
                <a:solidFill>
                  <a:srgbClr val="307CFD"/>
                </a:solidFill>
                <a:effectLst>
                  <a:outerShdw blurRad="38100" dist="38100" dir="2700000" algn="tl">
                    <a:srgbClr val="000000">
                      <a:alpha val="43137"/>
                    </a:srgbClr>
                  </a:outerShdw>
                </a:effectLst>
              </a:rPr>
              <a:t>清除域代码后，文章将变成纯文本文档，</a:t>
            </a:r>
            <a:r>
              <a:rPr lang="en-US" altLang="zh-CN" sz="2000" dirty="0">
                <a:solidFill>
                  <a:srgbClr val="307CFD"/>
                </a:solidFill>
                <a:effectLst>
                  <a:outerShdw blurRad="38100" dist="38100" dir="2700000" algn="tl">
                    <a:srgbClr val="000000">
                      <a:alpha val="43137"/>
                    </a:srgbClr>
                  </a:outerShdw>
                </a:effectLst>
              </a:rPr>
              <a:t>NE</a:t>
            </a:r>
            <a:r>
              <a:rPr lang="zh-CN" altLang="en-US" sz="2000" dirty="0">
                <a:solidFill>
                  <a:srgbClr val="307CFD"/>
                </a:solidFill>
                <a:effectLst>
                  <a:outerShdw blurRad="38100" dist="38100" dir="2700000" algn="tl">
                    <a:srgbClr val="000000">
                      <a:alpha val="43137"/>
                    </a:srgbClr>
                  </a:outerShdw>
                </a:effectLst>
              </a:rPr>
              <a:t>就无法控制一键切换其他样式。所以，建议清除域代码前，先备份文档。</a:t>
            </a:r>
            <a:endParaRPr lang="en-US" altLang="zh-CN" sz="2000" dirty="0">
              <a:solidFill>
                <a:srgbClr val="307CFD"/>
              </a:solidFill>
              <a:effectLst>
                <a:outerShdw blurRad="38100" dist="38100" dir="2700000" algn="tl">
                  <a:srgbClr val="000000">
                    <a:alpha val="43137"/>
                  </a:srgbClr>
                </a:outerShdw>
              </a:effectLst>
            </a:endParaRPr>
          </a:p>
          <a:p>
            <a:endParaRPr lang="en-US" altLang="zh-CN" sz="2000" dirty="0">
              <a:solidFill>
                <a:srgbClr val="307CFD"/>
              </a:solidFill>
              <a:effectLst>
                <a:outerShdw blurRad="38100" dist="38100" dir="2700000" algn="tl">
                  <a:srgbClr val="000000">
                    <a:alpha val="43137"/>
                  </a:srgbClr>
                </a:outerShdw>
              </a:effectLst>
            </a:endParaRPr>
          </a:p>
          <a:p>
            <a:r>
              <a:rPr lang="zh-CN" altLang="en-US" sz="2000" dirty="0">
                <a:solidFill>
                  <a:srgbClr val="307CFD"/>
                </a:solidFill>
                <a:effectLst>
                  <a:outerShdw blurRad="38100" dist="38100" dir="2700000" algn="tl">
                    <a:srgbClr val="000000">
                      <a:alpha val="43137"/>
                    </a:srgbClr>
                  </a:outerShdw>
                </a:effectLst>
              </a:rPr>
              <a:t>域代码清除后，即可投稿。</a:t>
            </a:r>
            <a:endParaRPr lang="en-US" altLang="zh-CN" sz="2000" dirty="0">
              <a:solidFill>
                <a:srgbClr val="307CFD"/>
              </a:solidFill>
              <a:effectLst>
                <a:outerShdw blurRad="38100" dist="38100" dir="2700000" algn="tl">
                  <a:srgbClr val="000000">
                    <a:alpha val="43137"/>
                  </a:srgbClr>
                </a:outerShdw>
              </a:effectLst>
            </a:endParaRPr>
          </a:p>
        </p:txBody>
      </p:sp>
      <p:pic>
        <p:nvPicPr>
          <p:cNvPr id="2" name="图片 1">
            <a:extLst>
              <a:ext uri="{FF2B5EF4-FFF2-40B4-BE49-F238E27FC236}">
                <a16:creationId xmlns:a16="http://schemas.microsoft.com/office/drawing/2014/main" id="{B7DC69B7-A746-4043-ACD1-2E9FB4626116}"/>
              </a:ext>
            </a:extLst>
          </p:cNvPr>
          <p:cNvPicPr>
            <a:picLocks noChangeAspect="1"/>
          </p:cNvPicPr>
          <p:nvPr/>
        </p:nvPicPr>
        <p:blipFill>
          <a:blip r:embed="rId6"/>
          <a:stretch>
            <a:fillRect/>
          </a:stretch>
        </p:blipFill>
        <p:spPr>
          <a:xfrm>
            <a:off x="486345" y="1117848"/>
            <a:ext cx="5050422" cy="4925912"/>
          </a:xfrm>
          <a:prstGeom prst="rect">
            <a:avLst/>
          </a:prstGeom>
        </p:spPr>
      </p:pic>
    </p:spTree>
    <p:extLst>
      <p:ext uri="{BB962C8B-B14F-4D97-AF65-F5344CB8AC3E}">
        <p14:creationId xmlns:p14="http://schemas.microsoft.com/office/powerpoint/2010/main" val="2365004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sp>
        <p:nvSpPr>
          <p:cNvPr id="11" name="副标题 2"/>
          <p:cNvSpPr txBox="1"/>
          <p:nvPr/>
        </p:nvSpPr>
        <p:spPr>
          <a:xfrm>
            <a:off x="7622721" y="5550273"/>
            <a:ext cx="4569279" cy="133885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marL="342900" indent="-342900" algn="r">
              <a:lnSpc>
                <a:spcPct val="150000"/>
              </a:lnSpc>
              <a:spcBef>
                <a:spcPts val="0"/>
              </a:spcBef>
              <a:buFont typeface="Arial" panose="020B0604020202020204" pitchFamily="34" charset="0"/>
              <a:buNone/>
            </a:pPr>
            <a:r>
              <a:rPr kumimoji="1" lang="zh-CN" altLang="en-US" sz="2000" spc="600" dirty="0">
                <a:solidFill>
                  <a:srgbClr val="2E3F61"/>
                </a:solidFill>
                <a:latin typeface="PingFang SC Light" charset="-122"/>
                <a:ea typeface="PingFang SC Light" charset="-122"/>
                <a:cs typeface="PingFang SC Light" charset="-122"/>
              </a:rPr>
              <a:t>北京爱琴海乐之技术有限公司</a:t>
            </a:r>
            <a:endParaRPr kumimoji="1" lang="en-US" altLang="zh-CN" sz="2000" spc="600" dirty="0">
              <a:solidFill>
                <a:srgbClr val="2E3F61"/>
              </a:solidFill>
              <a:latin typeface="PingFang SC Light" charset="-122"/>
              <a:ea typeface="PingFang SC Light" charset="-122"/>
              <a:cs typeface="PingFang SC Light" charset="-122"/>
            </a:endParaRPr>
          </a:p>
          <a:p>
            <a:pPr marL="342900" indent="-342900" algn="r">
              <a:lnSpc>
                <a:spcPct val="150000"/>
              </a:lnSpc>
              <a:spcBef>
                <a:spcPts val="0"/>
              </a:spcBef>
            </a:pPr>
            <a:r>
              <a:rPr kumimoji="1" lang="en-US" altLang="zh-CN" sz="2000" spc="600" dirty="0">
                <a:solidFill>
                  <a:srgbClr val="2E3F61"/>
                </a:solidFill>
                <a:latin typeface="PingFang SC Light" charset="-122"/>
                <a:ea typeface="PingFang SC Light" charset="-122"/>
                <a:cs typeface="PingFang SC Light" charset="-122"/>
                <a:hlinkClick r:id="rId4"/>
              </a:rPr>
              <a:t>www.inoteexpress.com</a:t>
            </a:r>
            <a:endParaRPr kumimoji="1" lang="zh-CN" altLang="en-US" sz="2000" spc="600" dirty="0">
              <a:solidFill>
                <a:srgbClr val="2E3F61"/>
              </a:solidFill>
              <a:latin typeface="PingFang SC Light" charset="-122"/>
              <a:ea typeface="PingFang SC Light" charset="-122"/>
              <a:cs typeface="PingFang SC Light" charset="-122"/>
            </a:endParaRPr>
          </a:p>
        </p:txBody>
      </p:sp>
      <p:sp>
        <p:nvSpPr>
          <p:cNvPr id="12" name="副标题 2"/>
          <p:cNvSpPr txBox="1"/>
          <p:nvPr/>
        </p:nvSpPr>
        <p:spPr>
          <a:xfrm>
            <a:off x="1085850" y="5550273"/>
            <a:ext cx="4569279" cy="6110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a:buNone/>
              <a:defRPr sz="1600" kern="1200">
                <a:solidFill>
                  <a:schemeClr val="tx1"/>
                </a:solidFill>
                <a:latin typeface="+mn-lt"/>
                <a:ea typeface="+mn-ea"/>
                <a:cs typeface="+mn-cs"/>
              </a:defRPr>
            </a:lvl9pPr>
          </a:lstStyle>
          <a:p>
            <a:pPr marL="342900" indent="-342900" algn="l">
              <a:lnSpc>
                <a:spcPct val="100000"/>
              </a:lnSpc>
              <a:spcBef>
                <a:spcPts val="0"/>
              </a:spcBef>
              <a:buFont typeface="Arial" panose="020B0604020202020204" pitchFamily="34" charset="0"/>
              <a:buNone/>
            </a:pPr>
            <a:endParaRPr kumimoji="1" lang="zh-CN" altLang="en-US" sz="2000" spc="600" dirty="0">
              <a:solidFill>
                <a:srgbClr val="303748"/>
              </a:solidFill>
              <a:latin typeface="PingFang SC Light" charset="-122"/>
              <a:ea typeface="PingFang SC Light" charset="-122"/>
              <a:cs typeface="PingFang SC Light" charset="-122"/>
            </a:endParaRPr>
          </a:p>
        </p:txBody>
      </p:sp>
      <p:sp>
        <p:nvSpPr>
          <p:cNvPr id="6" name="标题 1"/>
          <p:cNvSpPr>
            <a:spLocks noGrp="1"/>
          </p:cNvSpPr>
          <p:nvPr>
            <p:ph type="ctrTitle"/>
          </p:nvPr>
        </p:nvSpPr>
        <p:spPr>
          <a:xfrm>
            <a:off x="1083129" y="4347148"/>
            <a:ext cx="9144000" cy="823048"/>
          </a:xfrm>
        </p:spPr>
        <p:txBody>
          <a:bodyPr>
            <a:normAutofit/>
          </a:bodyPr>
          <a:lstStyle/>
          <a:p>
            <a:pPr algn="l"/>
            <a:br>
              <a:rPr kumimoji="1" lang="en-US" altLang="zh-CN" sz="2400" dirty="0">
                <a:solidFill>
                  <a:srgbClr val="2E3F61"/>
                </a:solidFill>
                <a:latin typeface="+mn-ea"/>
                <a:ea typeface="+mn-ea"/>
                <a:cs typeface="STHeiti" charset="-122"/>
              </a:rPr>
            </a:br>
            <a:endParaRPr kumimoji="1" lang="zh-CN" altLang="en-US" sz="2400" dirty="0">
              <a:solidFill>
                <a:srgbClr val="2E3F61"/>
              </a:solidFill>
              <a:latin typeface="+mn-ea"/>
              <a:ea typeface="+mn-ea"/>
              <a:cs typeface="STHeiti"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1599725"/>
            <a:ext cx="12192000" cy="5747528"/>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0357" y="0"/>
            <a:ext cx="4331643" cy="3848318"/>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sp>
        <p:nvSpPr>
          <p:cNvPr id="2" name="矩形 1"/>
          <p:cNvSpPr/>
          <p:nvPr/>
        </p:nvSpPr>
        <p:spPr>
          <a:xfrm>
            <a:off x="649836" y="909544"/>
            <a:ext cx="10524035" cy="954107"/>
          </a:xfrm>
          <a:prstGeom prst="rect">
            <a:avLst/>
          </a:prstGeom>
        </p:spPr>
        <p:txBody>
          <a:bodyPr wrap="none">
            <a:spAutoFit/>
          </a:bodyPr>
          <a:lstStyle/>
          <a:p>
            <a:r>
              <a:rPr lang="zh-CN" altLang="en-US" sz="2800" dirty="0">
                <a:hlinkClick r:id="rId5"/>
              </a:rPr>
              <a:t>论文重复检测网址：http://jc.inoteexpress.com/dynamo/index.html</a:t>
            </a:r>
            <a:endParaRPr lang="en-US" altLang="zh-CN" sz="2800" dirty="0"/>
          </a:p>
          <a:p>
            <a:endParaRPr lang="zh-CN"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30" y="451854"/>
            <a:ext cx="1635435" cy="6046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91343" y="2104759"/>
            <a:ext cx="9587948" cy="4322075"/>
          </a:xfrm>
        </p:spPr>
        <p:txBody>
          <a:bodyPr>
            <a:normAutofit/>
          </a:bodyPr>
          <a:lstStyle/>
          <a:p>
            <a:pPr algn="just">
              <a:lnSpc>
                <a:spcPct val="150000"/>
              </a:lnSpc>
            </a:pPr>
            <a:r>
              <a:rPr kumimoji="1" lang="en-US" altLang="zh-CN" sz="2800" dirty="0" err="1">
                <a:latin typeface="STHeiti Light" charset="-122"/>
                <a:ea typeface="STHeiti Light" charset="-122"/>
                <a:cs typeface="STHeiti Light" charset="-122"/>
              </a:rPr>
              <a:t>NoteExpress</a:t>
            </a:r>
            <a:r>
              <a:rPr kumimoji="1" lang="zh-CN" altLang="en-US" sz="2800" dirty="0">
                <a:latin typeface="STHeiti Light" charset="-122"/>
                <a:ea typeface="STHeiti Light" charset="-122"/>
                <a:cs typeface="STHeiti Light" charset="-122"/>
              </a:rPr>
              <a:t>是目前主流的文献管理软件，其核心功能是帮助读者高效利用文献；收集并管理得到的文献元数据和全文；在撰写论文、专著或报告时可按照不同的格式要求，在指定位置自动添加标引和参考文献列表。</a:t>
            </a:r>
            <a:endParaRPr kumimoji="1" lang="zh-CN" altLang="en-US" sz="28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357" y="0"/>
            <a:ext cx="4331643" cy="3848318"/>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ctrTitle"/>
          </p:nvPr>
        </p:nvSpPr>
        <p:spPr>
          <a:xfrm>
            <a:off x="1199322" y="1311883"/>
            <a:ext cx="9144000" cy="1045059"/>
          </a:xfrm>
        </p:spPr>
        <p:txBody>
          <a:bodyPr>
            <a:normAutofit/>
          </a:bodyPr>
          <a:lstStyle/>
          <a:p>
            <a:pPr algn="l"/>
            <a:r>
              <a:rPr kumimoji="1" lang="zh-CN" altLang="en-US" sz="5400" b="1" dirty="0">
                <a:solidFill>
                  <a:srgbClr val="307CFD"/>
                </a:solidFill>
                <a:latin typeface="+mn-ea"/>
                <a:ea typeface="+mn-ea"/>
                <a:cs typeface="STHeiti" charset="-122"/>
              </a:rPr>
              <a:t>如何获取</a:t>
            </a:r>
            <a:r>
              <a:rPr kumimoji="1" lang="en-US" altLang="zh-CN" sz="5400" b="1" dirty="0">
                <a:solidFill>
                  <a:srgbClr val="307CFD"/>
                </a:solidFill>
                <a:latin typeface="+mn-ea"/>
                <a:ea typeface="+mn-ea"/>
                <a:cs typeface="STHeiti" charset="-122"/>
              </a:rPr>
              <a:t>NoteExpress</a:t>
            </a:r>
            <a:endParaRPr kumimoji="1" lang="zh-CN" altLang="en-US" sz="5000" b="1" dirty="0">
              <a:solidFill>
                <a:schemeClr val="accent5">
                  <a:lumMod val="60000"/>
                  <a:lumOff val="40000"/>
                </a:schemeClr>
              </a:solidFill>
              <a:latin typeface="+mn-ea"/>
              <a:ea typeface="+mn-ea"/>
              <a:cs typeface="STHeiti" charset="-122"/>
            </a:endParaRPr>
          </a:p>
        </p:txBody>
      </p:sp>
      <p:sp>
        <p:nvSpPr>
          <p:cNvPr id="3" name="副标题 2"/>
          <p:cNvSpPr>
            <a:spLocks noGrp="1"/>
          </p:cNvSpPr>
          <p:nvPr>
            <p:ph type="subTitle" idx="1"/>
          </p:nvPr>
        </p:nvSpPr>
        <p:spPr>
          <a:xfrm>
            <a:off x="1199321" y="2720933"/>
            <a:ext cx="9912627" cy="3302180"/>
          </a:xfrm>
        </p:spPr>
        <p:txBody>
          <a:bodyPr>
            <a:noAutofit/>
          </a:bodyPr>
          <a:lstStyle/>
          <a:p>
            <a:pPr marL="342900" indent="-342900" algn="l">
              <a:lnSpc>
                <a:spcPct val="150000"/>
              </a:lnSpc>
              <a:buFont typeface="Arial" panose="020B0604020202020204" pitchFamily="34" charset="0"/>
              <a:buChar char="•"/>
            </a:pPr>
            <a:r>
              <a:rPr kumimoji="1" lang="zh-CN" altLang="en-US" sz="3600" dirty="0">
                <a:latin typeface="STHeiti Light" charset="-122"/>
                <a:ea typeface="STHeiti Light" charset="-122"/>
                <a:cs typeface="STHeiti Light" charset="-122"/>
              </a:rPr>
              <a:t>访问官方网站：</a:t>
            </a:r>
            <a:r>
              <a:rPr kumimoji="1" lang="en-US" altLang="zh-CN" sz="3600" b="1" dirty="0">
                <a:solidFill>
                  <a:srgbClr val="307CFD"/>
                </a:solidFill>
                <a:latin typeface="+mn-ea"/>
                <a:cs typeface="STHeiti" charset="-122"/>
                <a:hlinkClick r:id="rId3"/>
              </a:rPr>
              <a:t>www.inoteexpress.com</a:t>
            </a:r>
            <a:endParaRPr kumimoji="1" lang="en-US" altLang="zh-CN" sz="3600" b="1" dirty="0">
              <a:solidFill>
                <a:srgbClr val="307CFD"/>
              </a:solidFill>
              <a:latin typeface="+mn-ea"/>
              <a:cs typeface="STHeiti" charset="-122"/>
            </a:endParaRPr>
          </a:p>
          <a:p>
            <a:pPr marL="342900" indent="-342900" algn="l">
              <a:lnSpc>
                <a:spcPct val="150000"/>
              </a:lnSpc>
              <a:buFont typeface="Arial" panose="020B0604020202020204" pitchFamily="34" charset="0"/>
              <a:buChar char="•"/>
            </a:pPr>
            <a:r>
              <a:rPr kumimoji="1" lang="zh-CN" altLang="en-US" sz="3600" dirty="0">
                <a:latin typeface="STHeiti Light" charset="-122"/>
                <a:ea typeface="STHeiti Light" charset="-122"/>
                <a:cs typeface="STHeiti Light" charset="-122"/>
              </a:rPr>
              <a:t>访问图书馆网页</a:t>
            </a:r>
            <a:endParaRPr kumimoji="1" lang="en-US" altLang="zh-CN" sz="3600" dirty="0">
              <a:latin typeface="STHeiti Light" charset="-122"/>
              <a:ea typeface="STHeiti Light" charset="-122"/>
              <a:cs typeface="STHeiti Light" charset="-122"/>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0357" y="0"/>
            <a:ext cx="4331643" cy="38483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357" y="0"/>
            <a:ext cx="4331643" cy="3848318"/>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2" name="图片 1" descr="QQ图片20181109092036"/>
          <p:cNvPicPr>
            <a:picLocks noChangeAspect="1"/>
          </p:cNvPicPr>
          <p:nvPr/>
        </p:nvPicPr>
        <p:blipFill>
          <a:blip r:embed="rId4"/>
          <a:stretch>
            <a:fillRect/>
          </a:stretch>
        </p:blipFill>
        <p:spPr>
          <a:xfrm>
            <a:off x="1066800" y="1189355"/>
            <a:ext cx="10058400" cy="5467350"/>
          </a:xfrm>
          <a:prstGeom prst="rect">
            <a:avLst/>
          </a:prstGeom>
        </p:spPr>
      </p:pic>
      <p:sp>
        <p:nvSpPr>
          <p:cNvPr id="3" name="文本框 2"/>
          <p:cNvSpPr txBox="1"/>
          <p:nvPr/>
        </p:nvSpPr>
        <p:spPr>
          <a:xfrm>
            <a:off x="3738880" y="444500"/>
            <a:ext cx="3611245" cy="521970"/>
          </a:xfrm>
          <a:prstGeom prst="rect">
            <a:avLst/>
          </a:prstGeom>
          <a:noFill/>
        </p:spPr>
        <p:txBody>
          <a:bodyPr wrap="none" rtlCol="0">
            <a:spAutoFit/>
            <a:scene3d>
              <a:camera prst="orthographicFront"/>
              <a:lightRig rig="threePt" dir="t"/>
            </a:scene3d>
          </a:bodyPr>
          <a:lstStyle/>
          <a:p>
            <a:pPr algn="ctr"/>
            <a:r>
              <a:rPr lang="zh-CN" altLang="en-US" sz="2800" b="1" dirty="0">
                <a:ln/>
                <a:solidFill>
                  <a:schemeClr val="accent1"/>
                </a:solidFill>
                <a:effectLst>
                  <a:outerShdw blurRad="38100" dist="25400" dir="5400000" algn="ctr" rotWithShape="0">
                    <a:srgbClr val="6E747A">
                      <a:alpha val="43000"/>
                    </a:srgbClr>
                  </a:outerShdw>
                </a:effectLst>
              </a:rPr>
              <a:t>认识</a:t>
            </a:r>
            <a:r>
              <a:rPr lang="en-US" altLang="zh-CN" sz="2800" b="1" dirty="0" err="1">
                <a:ln/>
                <a:solidFill>
                  <a:schemeClr val="accent1"/>
                </a:solidFill>
                <a:effectLst>
                  <a:outerShdw blurRad="38100" dist="25400" dir="5400000" algn="ctr" rotWithShape="0">
                    <a:srgbClr val="6E747A">
                      <a:alpha val="43000"/>
                    </a:srgbClr>
                  </a:outerShdw>
                </a:effectLst>
              </a:rPr>
              <a:t>NoteExpress</a:t>
            </a:r>
            <a:r>
              <a:rPr lang="zh-CN" altLang="en-US" sz="2800" b="1" dirty="0">
                <a:ln/>
                <a:solidFill>
                  <a:schemeClr val="accent1"/>
                </a:solidFill>
                <a:effectLst>
                  <a:outerShdw blurRad="38100" dist="25400" dir="5400000" algn="ctr" rotWithShape="0">
                    <a:srgbClr val="6E747A">
                      <a:alpha val="43000"/>
                    </a:srgbClr>
                  </a:outerShdw>
                </a:effectLst>
              </a:rPr>
              <a:t>界面</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graphicFrame>
        <p:nvGraphicFramePr>
          <p:cNvPr id="3" name="图示 2"/>
          <p:cNvGraphicFramePr/>
          <p:nvPr/>
        </p:nvGraphicFramePr>
        <p:xfrm>
          <a:off x="233045" y="121369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7" name="图片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2757" y="152400"/>
            <a:ext cx="4331643" cy="3848318"/>
          </a:xfrm>
          <a:prstGeom prst="rect">
            <a:avLst/>
          </a:prstGeom>
        </p:spPr>
      </p:pic>
      <p:sp>
        <p:nvSpPr>
          <p:cNvPr id="2" name="文本框 1"/>
          <p:cNvSpPr txBox="1"/>
          <p:nvPr/>
        </p:nvSpPr>
        <p:spPr>
          <a:xfrm>
            <a:off x="2814955" y="308610"/>
            <a:ext cx="7669530" cy="645160"/>
          </a:xfrm>
          <a:prstGeom prst="rect">
            <a:avLst/>
          </a:prstGeom>
          <a:noFill/>
        </p:spPr>
        <p:txBody>
          <a:bodyPr wrap="square" rtlCol="0">
            <a:spAutoFit/>
          </a:bodyPr>
          <a:lstStyle/>
          <a:p>
            <a:r>
              <a:rPr lang="en-US" altLang="zh-CN" sz="3600">
                <a:ln/>
                <a:solidFill>
                  <a:schemeClr val="accent1"/>
                </a:solidFill>
                <a:effectLst>
                  <a:outerShdw blurRad="38100" dist="25400" dir="5400000" algn="ctr" rotWithShape="0">
                    <a:srgbClr val="6E747A">
                      <a:alpha val="43000"/>
                    </a:srgbClr>
                  </a:outerShdw>
                </a:effectLst>
              </a:rPr>
              <a:t>NoteExpress</a:t>
            </a:r>
            <a:r>
              <a:rPr lang="zh-CN" altLang="en-US" sz="3600">
                <a:ln/>
                <a:solidFill>
                  <a:schemeClr val="accent1"/>
                </a:solidFill>
                <a:effectLst>
                  <a:outerShdw blurRad="38100" dist="25400" dir="5400000" algn="ctr" rotWithShape="0">
                    <a:srgbClr val="6E747A">
                      <a:alpha val="43000"/>
                    </a:srgbClr>
                  </a:outerShdw>
                </a:effectLst>
              </a:rPr>
              <a:t>主要三个核心功能</a:t>
            </a:r>
          </a:p>
        </p:txBody>
      </p:sp>
      <p:sp>
        <p:nvSpPr>
          <p:cNvPr id="8" name="文本框 7"/>
          <p:cNvSpPr txBox="1"/>
          <p:nvPr/>
        </p:nvSpPr>
        <p:spPr>
          <a:xfrm>
            <a:off x="7768590" y="1769745"/>
            <a:ext cx="3525520" cy="2553335"/>
          </a:xfrm>
          <a:prstGeom prst="rect">
            <a:avLst/>
          </a:prstGeom>
          <a:noFill/>
        </p:spPr>
        <p:txBody>
          <a:bodyPr wrap="square" rtlCol="0">
            <a:spAutoFit/>
          </a:bodyPr>
          <a:lstStyle/>
          <a:p>
            <a:r>
              <a:rPr lang="en-US" altLang="zh-CN" sz="3200">
                <a:ln/>
                <a:solidFill>
                  <a:schemeClr val="accent1"/>
                </a:solidFill>
                <a:effectLst>
                  <a:outerShdw blurRad="38100" dist="25400" dir="5400000" algn="ctr" rotWithShape="0">
                    <a:srgbClr val="6E747A">
                      <a:alpha val="43000"/>
                    </a:srgbClr>
                  </a:outerShdw>
                </a:effectLst>
              </a:rPr>
              <a:t>1.</a:t>
            </a:r>
            <a:r>
              <a:rPr lang="zh-CN" altLang="en-US" sz="3200">
                <a:ln/>
                <a:solidFill>
                  <a:schemeClr val="accent1"/>
                </a:solidFill>
                <a:effectLst>
                  <a:outerShdw blurRad="38100" dist="25400" dir="5400000" algn="ctr" rotWithShape="0">
                    <a:srgbClr val="6E747A">
                      <a:alpha val="43000"/>
                    </a:srgbClr>
                  </a:outerShdw>
                </a:effectLst>
              </a:rPr>
              <a:t>收集</a:t>
            </a:r>
          </a:p>
          <a:p>
            <a:endParaRPr lang="zh-CN" altLang="en-US" sz="3200">
              <a:ln/>
              <a:solidFill>
                <a:schemeClr val="accent1"/>
              </a:solidFill>
              <a:effectLst>
                <a:outerShdw blurRad="38100" dist="25400" dir="5400000" algn="ctr" rotWithShape="0">
                  <a:srgbClr val="6E747A">
                    <a:alpha val="43000"/>
                  </a:srgbClr>
                </a:outerShdw>
              </a:effectLst>
            </a:endParaRPr>
          </a:p>
          <a:p>
            <a:r>
              <a:rPr lang="en-US" altLang="zh-CN" sz="3200">
                <a:ln/>
                <a:solidFill>
                  <a:schemeClr val="accent1"/>
                </a:solidFill>
                <a:effectLst>
                  <a:outerShdw blurRad="38100" dist="25400" dir="5400000" algn="ctr" rotWithShape="0">
                    <a:srgbClr val="6E747A">
                      <a:alpha val="43000"/>
                    </a:srgbClr>
                  </a:outerShdw>
                </a:effectLst>
              </a:rPr>
              <a:t>2.</a:t>
            </a:r>
            <a:r>
              <a:rPr lang="zh-CN" altLang="en-US" sz="3200">
                <a:ln/>
                <a:solidFill>
                  <a:schemeClr val="accent1"/>
                </a:solidFill>
                <a:effectLst>
                  <a:outerShdw blurRad="38100" dist="25400" dir="5400000" algn="ctr" rotWithShape="0">
                    <a:srgbClr val="6E747A">
                      <a:alpha val="43000"/>
                    </a:srgbClr>
                  </a:outerShdw>
                </a:effectLst>
              </a:rPr>
              <a:t>管理</a:t>
            </a:r>
          </a:p>
          <a:p>
            <a:endParaRPr lang="zh-CN" altLang="en-US" sz="3200">
              <a:ln/>
              <a:solidFill>
                <a:schemeClr val="accent1"/>
              </a:solidFill>
              <a:effectLst>
                <a:outerShdw blurRad="38100" dist="25400" dir="5400000" algn="ctr" rotWithShape="0">
                  <a:srgbClr val="6E747A">
                    <a:alpha val="43000"/>
                  </a:srgbClr>
                </a:outerShdw>
              </a:effectLst>
            </a:endParaRPr>
          </a:p>
          <a:p>
            <a:r>
              <a:rPr lang="en-US" altLang="zh-CN" sz="3200">
                <a:ln/>
                <a:solidFill>
                  <a:schemeClr val="accent1"/>
                </a:solidFill>
                <a:effectLst>
                  <a:outerShdw blurRad="38100" dist="25400" dir="5400000" algn="ctr" rotWithShape="0">
                    <a:srgbClr val="6E747A">
                      <a:alpha val="43000"/>
                    </a:srgbClr>
                  </a:outerShdw>
                </a:effectLst>
              </a:rPr>
              <a:t>3.</a:t>
            </a:r>
            <a:r>
              <a:rPr lang="zh-CN" altLang="en-US" sz="3200">
                <a:ln/>
                <a:solidFill>
                  <a:schemeClr val="accent1"/>
                </a:solidFill>
                <a:effectLst>
                  <a:outerShdw blurRad="38100" dist="25400" dir="5400000" algn="ctr" rotWithShape="0">
                    <a:srgbClr val="6E747A">
                      <a:alpha val="43000"/>
                    </a:srgbClr>
                  </a:outerShdw>
                </a:effectLst>
              </a:rPr>
              <a:t>写作</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rot="5400000">
            <a:off x="10155641" y="1790701"/>
            <a:ext cx="990599" cy="304799"/>
          </a:xfrm>
        </p:spPr>
        <p:txBody>
          <a:bodyPr/>
          <a:lstStyle/>
          <a:p>
            <a:fld id="{EEB69112-C820-4B38-B9AB-4A563BB2CB0E}" type="datetime1">
              <a:rPr lang="zh-CN" altLang="en-US" smtClean="0"/>
              <a:t>2018/11/9</a:t>
            </a:fld>
            <a:endParaRPr lang="zh-CN" altLang="en-US"/>
          </a:p>
        </p:txBody>
      </p:sp>
      <p:sp>
        <p:nvSpPr>
          <p:cNvPr id="3" name="灯片编号占位符 4"/>
          <p:cNvSpPr>
            <a:spLocks noGrp="1"/>
          </p:cNvSpPr>
          <p:nvPr>
            <p:ph type="sldNum" sz="quarter" idx="12"/>
          </p:nvPr>
        </p:nvSpPr>
        <p:spPr>
          <a:xfrm>
            <a:off x="10352542" y="295731"/>
            <a:ext cx="838199" cy="767687"/>
          </a:xfrm>
        </p:spPr>
        <p:txBody>
          <a:bodyPr/>
          <a:lstStyle/>
          <a:p>
            <a:fld id="{4995BD8E-6D5D-4C5C-B217-5C8DCE8C0C21}" type="slidenum">
              <a:rPr lang="zh-CN" altLang="en-US" smtClean="0"/>
              <a:t>7</a:t>
            </a:fld>
            <a:endParaRPr lang="zh-CN" altLang="en-US"/>
          </a:p>
        </p:txBody>
      </p:sp>
      <p:grpSp>
        <p:nvGrpSpPr>
          <p:cNvPr id="4" name="组合 3"/>
          <p:cNvGrpSpPr/>
          <p:nvPr/>
        </p:nvGrpSpPr>
        <p:grpSpPr>
          <a:xfrm>
            <a:off x="169249" y="956875"/>
            <a:ext cx="1502798" cy="1518038"/>
            <a:chOff x="4445156" y="3086"/>
            <a:chExt cx="1533847" cy="1533847"/>
          </a:xfrm>
        </p:grpSpPr>
        <p:sp>
          <p:nvSpPr>
            <p:cNvPr id="5" name="椭圆 4"/>
            <p:cNvSpPr/>
            <p:nvPr/>
          </p:nvSpPr>
          <p:spPr>
            <a:xfrm>
              <a:off x="4445156" y="3086"/>
              <a:ext cx="1533847" cy="1533847"/>
            </a:xfrm>
            <a:prstGeom prst="ellipse">
              <a:avLst/>
            </a:prstGeom>
            <a:ln>
              <a:solidFill>
                <a:schemeClr val="tx1"/>
              </a:solidFill>
            </a:ln>
          </p:spPr>
          <p:style>
            <a:lnRef idx="3">
              <a:schemeClr val="lt1"/>
            </a:lnRef>
            <a:fillRef idx="1">
              <a:schemeClr val="accent1"/>
            </a:fillRef>
            <a:effectRef idx="1">
              <a:schemeClr val="accent1"/>
            </a:effectRef>
            <a:fontRef idx="minor">
              <a:schemeClr val="lt1"/>
            </a:fontRef>
          </p:style>
        </p:sp>
        <p:sp>
          <p:nvSpPr>
            <p:cNvPr id="6" name="椭圆 4"/>
            <p:cNvSpPr/>
            <p:nvPr/>
          </p:nvSpPr>
          <p:spPr>
            <a:xfrm>
              <a:off x="4669782" y="257373"/>
              <a:ext cx="1093302" cy="1054933"/>
            </a:xfrm>
            <a:prstGeom prst="rect">
              <a:avLst/>
            </a:prstGeom>
            <a:ln>
              <a:noFill/>
            </a:ln>
          </p:spPr>
          <p:style>
            <a:lnRef idx="3">
              <a:schemeClr val="lt1"/>
            </a:lnRef>
            <a:fillRef idx="1">
              <a:schemeClr val="accent1"/>
            </a:fillRef>
            <a:effectRef idx="1">
              <a:schemeClr val="accent1"/>
            </a:effectRef>
            <a:fontRef idx="minor">
              <a:schemeClr val="lt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zh-CN" altLang="en-US" sz="3800" dirty="0">
                  <a:latin typeface="微软雅黑" panose="020B0503020204020204" charset="-122"/>
                  <a:ea typeface="微软雅黑" panose="020B0503020204020204" charset="-122"/>
                </a:rPr>
                <a:t>收集</a:t>
              </a:r>
              <a:endParaRPr lang="zh-CN" altLang="en-US" sz="3800" kern="1200" dirty="0">
                <a:latin typeface="微软雅黑" panose="020B0503020204020204" charset="-122"/>
                <a:ea typeface="微软雅黑" panose="020B0503020204020204" charset="-122"/>
              </a:endParaRPr>
            </a:p>
          </p:txBody>
        </p:sp>
      </p:grpSp>
      <p:grpSp>
        <p:nvGrpSpPr>
          <p:cNvPr id="7" name="Group 18"/>
          <p:cNvGrpSpPr/>
          <p:nvPr/>
        </p:nvGrpSpPr>
        <p:grpSpPr bwMode="auto">
          <a:xfrm>
            <a:off x="4284663" y="1843088"/>
            <a:ext cx="3492500" cy="3492500"/>
            <a:chOff x="3327" y="1462"/>
            <a:chExt cx="2200" cy="2200"/>
          </a:xfrm>
        </p:grpSpPr>
        <p:sp>
          <p:nvSpPr>
            <p:cNvPr id="8" name="AutoShape 19"/>
            <p:cNvSpPr>
              <a:spLocks noChangeArrowheads="1"/>
            </p:cNvSpPr>
            <p:nvPr/>
          </p:nvSpPr>
          <p:spPr bwMode="auto">
            <a:xfrm>
              <a:off x="3725" y="1860"/>
              <a:ext cx="1404" cy="1404"/>
            </a:xfrm>
            <a:prstGeom prst="octagon">
              <a:avLst>
                <a:gd name="adj" fmla="val 29287"/>
              </a:avLst>
            </a:prstGeom>
          </p:spPr>
          <p:style>
            <a:lnRef idx="3">
              <a:schemeClr val="lt1"/>
            </a:lnRef>
            <a:fillRef idx="1">
              <a:schemeClr val="accent2"/>
            </a:fillRef>
            <a:effectRef idx="1">
              <a:schemeClr val="accent2"/>
            </a:effectRef>
            <a:fontRef idx="minor">
              <a:schemeClr val="lt1"/>
            </a:fontRef>
          </p:style>
          <p:txBody>
            <a:bodyPr lIns="0" tIns="0" rIns="0" bIns="0" anchor="ctr">
              <a:spAutoFit/>
            </a:bodyPr>
            <a:lstStyle/>
            <a:p>
              <a:pPr eaLnBrk="1" hangingPunct="1">
                <a:defRPr/>
              </a:pPr>
              <a:endParaRPr lang="zh-CN" altLang="en-US">
                <a:solidFill>
                  <a:srgbClr val="FFFFFF"/>
                </a:solidFill>
                <a:ea typeface="宋体" panose="02010600030101010101" pitchFamily="2" charset="-122"/>
              </a:endParaRPr>
            </a:p>
          </p:txBody>
        </p:sp>
        <p:grpSp>
          <p:nvGrpSpPr>
            <p:cNvPr id="9" name="Group 20"/>
            <p:cNvGrpSpPr/>
            <p:nvPr/>
          </p:nvGrpSpPr>
          <p:grpSpPr bwMode="auto">
            <a:xfrm>
              <a:off x="3327" y="2299"/>
              <a:ext cx="2200" cy="526"/>
              <a:chOff x="735" y="2299"/>
              <a:chExt cx="2200" cy="526"/>
            </a:xfrm>
          </p:grpSpPr>
          <p:sp>
            <p:nvSpPr>
              <p:cNvPr id="15" name="AutoShape 21"/>
              <p:cNvSpPr>
                <a:spLocks noChangeArrowheads="1"/>
              </p:cNvSpPr>
              <p:nvPr/>
            </p:nvSpPr>
            <p:spPr bwMode="auto">
              <a:xfrm rot="-5400000">
                <a:off x="2402" y="2300"/>
                <a:ext cx="526" cy="524"/>
              </a:xfrm>
              <a:prstGeom prst="upArrow">
                <a:avLst>
                  <a:gd name="adj1" fmla="val 47852"/>
                  <a:gd name="adj2" fmla="val 41620"/>
                </a:avLst>
              </a:prstGeom>
            </p:spPr>
            <p:style>
              <a:lnRef idx="3">
                <a:schemeClr val="lt1"/>
              </a:lnRef>
              <a:fillRef idx="1">
                <a:schemeClr val="accent1"/>
              </a:fillRef>
              <a:effectRef idx="1">
                <a:schemeClr val="accent1"/>
              </a:effectRef>
              <a:fontRef idx="minor">
                <a:schemeClr val="lt1"/>
              </a:fontRef>
            </p:style>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CN" altLang="en-US" sz="3300">
                  <a:solidFill>
                    <a:srgbClr val="FF3300"/>
                  </a:solidFill>
                  <a:latin typeface="Arial" panose="020B0604020202020204" pitchFamily="34" charset="0"/>
                </a:endParaRPr>
              </a:p>
            </p:txBody>
          </p:sp>
          <p:sp>
            <p:nvSpPr>
              <p:cNvPr id="16" name="AutoShape 22"/>
              <p:cNvSpPr>
                <a:spLocks noChangeArrowheads="1"/>
              </p:cNvSpPr>
              <p:nvPr/>
            </p:nvSpPr>
            <p:spPr bwMode="auto">
              <a:xfrm rot="16200000">
                <a:off x="2410" y="2300"/>
                <a:ext cx="526" cy="524"/>
              </a:xfrm>
              <a:prstGeom prst="upArrow">
                <a:avLst>
                  <a:gd name="adj1" fmla="val 47852"/>
                  <a:gd name="adj2" fmla="val 41620"/>
                </a:avLst>
              </a:prstGeom>
            </p:spPr>
            <p:style>
              <a:lnRef idx="3">
                <a:schemeClr val="lt1"/>
              </a:lnRef>
              <a:fillRef idx="1">
                <a:schemeClr val="accent1"/>
              </a:fillRef>
              <a:effectRef idx="1">
                <a:schemeClr val="accent1"/>
              </a:effectRef>
              <a:fontRef idx="minor">
                <a:schemeClr val="lt1"/>
              </a:fontRef>
            </p:style>
            <p:txBody>
              <a:bodyPr lIns="0" tIns="0" rIns="0" bIns="0" anchor="ctr">
                <a:spAutoFit/>
              </a:bodyPr>
              <a:lstStyle/>
              <a:p>
                <a:pPr eaLnBrk="1" hangingPunct="1">
                  <a:defRPr/>
                </a:pPr>
                <a:endParaRPr lang="zh-CN" altLang="en-US">
                  <a:solidFill>
                    <a:srgbClr val="FFFFFF"/>
                  </a:solidFill>
                  <a:ea typeface="宋体" panose="02010600030101010101" pitchFamily="2" charset="-122"/>
                </a:endParaRPr>
              </a:p>
            </p:txBody>
          </p:sp>
          <p:sp>
            <p:nvSpPr>
              <p:cNvPr id="17" name="AutoShape 23"/>
              <p:cNvSpPr>
                <a:spLocks noChangeArrowheads="1"/>
              </p:cNvSpPr>
              <p:nvPr/>
            </p:nvSpPr>
            <p:spPr bwMode="auto">
              <a:xfrm rot="5400000">
                <a:off x="742" y="2300"/>
                <a:ext cx="526" cy="524"/>
              </a:xfrm>
              <a:prstGeom prst="upArrow">
                <a:avLst>
                  <a:gd name="adj1" fmla="val 47852"/>
                  <a:gd name="adj2" fmla="val 41620"/>
                </a:avLst>
              </a:prstGeom>
            </p:spPr>
            <p:style>
              <a:lnRef idx="3">
                <a:schemeClr val="lt1"/>
              </a:lnRef>
              <a:fillRef idx="1">
                <a:schemeClr val="accent1"/>
              </a:fillRef>
              <a:effectRef idx="1">
                <a:schemeClr val="accent1"/>
              </a:effectRef>
              <a:fontRef idx="minor">
                <a:schemeClr val="lt1"/>
              </a:fontRef>
            </p:style>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CN" altLang="en-US" sz="3300">
                  <a:solidFill>
                    <a:srgbClr val="FF3300"/>
                  </a:solidFill>
                  <a:latin typeface="Arial" panose="020B0604020202020204" pitchFamily="34" charset="0"/>
                </a:endParaRPr>
              </a:p>
            </p:txBody>
          </p:sp>
          <p:sp>
            <p:nvSpPr>
              <p:cNvPr id="18" name="AutoShape 24"/>
              <p:cNvSpPr>
                <a:spLocks noChangeArrowheads="1"/>
              </p:cNvSpPr>
              <p:nvPr/>
            </p:nvSpPr>
            <p:spPr bwMode="auto">
              <a:xfrm rot="27000000">
                <a:off x="734" y="2300"/>
                <a:ext cx="526" cy="524"/>
              </a:xfrm>
              <a:prstGeom prst="upArrow">
                <a:avLst>
                  <a:gd name="adj1" fmla="val 47852"/>
                  <a:gd name="adj2" fmla="val 41620"/>
                </a:avLst>
              </a:prstGeom>
            </p:spPr>
            <p:style>
              <a:lnRef idx="3">
                <a:schemeClr val="lt1"/>
              </a:lnRef>
              <a:fillRef idx="1">
                <a:schemeClr val="accent1"/>
              </a:fillRef>
              <a:effectRef idx="1">
                <a:schemeClr val="accent1"/>
              </a:effectRef>
              <a:fontRef idx="minor">
                <a:schemeClr val="lt1"/>
              </a:fontRef>
            </p:style>
            <p:txBody>
              <a:bodyPr lIns="0" tIns="0" rIns="0" bIns="0" anchor="ctr">
                <a:spAutoFit/>
              </a:bodyPr>
              <a:lstStyle/>
              <a:p>
                <a:pPr eaLnBrk="1" hangingPunct="1">
                  <a:defRPr/>
                </a:pPr>
                <a:endParaRPr lang="zh-CN" altLang="en-US">
                  <a:solidFill>
                    <a:srgbClr val="FFFFFF"/>
                  </a:solidFill>
                  <a:ea typeface="宋体" panose="02010600030101010101" pitchFamily="2" charset="-122"/>
                </a:endParaRPr>
              </a:p>
            </p:txBody>
          </p:sp>
        </p:grpSp>
        <p:grpSp>
          <p:nvGrpSpPr>
            <p:cNvPr id="10" name="Group 25"/>
            <p:cNvGrpSpPr/>
            <p:nvPr/>
          </p:nvGrpSpPr>
          <p:grpSpPr bwMode="auto">
            <a:xfrm rot="5400000">
              <a:off x="3327" y="2299"/>
              <a:ext cx="2200" cy="526"/>
              <a:chOff x="735" y="2299"/>
              <a:chExt cx="2200" cy="526"/>
            </a:xfrm>
          </p:grpSpPr>
          <p:sp>
            <p:nvSpPr>
              <p:cNvPr id="11" name="AutoShape 26"/>
              <p:cNvSpPr>
                <a:spLocks noChangeArrowheads="1"/>
              </p:cNvSpPr>
              <p:nvPr/>
            </p:nvSpPr>
            <p:spPr bwMode="auto">
              <a:xfrm rot="-5400000">
                <a:off x="2402" y="2300"/>
                <a:ext cx="526" cy="524"/>
              </a:xfrm>
              <a:prstGeom prst="upArrow">
                <a:avLst>
                  <a:gd name="adj1" fmla="val 47852"/>
                  <a:gd name="adj2" fmla="val 41620"/>
                </a:avLst>
              </a:prstGeom>
            </p:spPr>
            <p:style>
              <a:lnRef idx="3">
                <a:schemeClr val="lt1"/>
              </a:lnRef>
              <a:fillRef idx="1">
                <a:schemeClr val="accent1"/>
              </a:fillRef>
              <a:effectRef idx="1">
                <a:schemeClr val="accent1"/>
              </a:effectRef>
              <a:fontRef idx="minor">
                <a:schemeClr val="lt1"/>
              </a:fontRef>
            </p:style>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CN" altLang="en-US" sz="3300">
                  <a:solidFill>
                    <a:srgbClr val="FF3300"/>
                  </a:solidFill>
                  <a:latin typeface="Arial" panose="020B0604020202020204" pitchFamily="34" charset="0"/>
                </a:endParaRPr>
              </a:p>
            </p:txBody>
          </p:sp>
          <p:sp>
            <p:nvSpPr>
              <p:cNvPr id="12" name="AutoShape 27"/>
              <p:cNvSpPr>
                <a:spLocks noChangeArrowheads="1"/>
              </p:cNvSpPr>
              <p:nvPr/>
            </p:nvSpPr>
            <p:spPr bwMode="auto">
              <a:xfrm rot="16200000">
                <a:off x="2410" y="2300"/>
                <a:ext cx="526" cy="524"/>
              </a:xfrm>
              <a:prstGeom prst="upArrow">
                <a:avLst>
                  <a:gd name="adj1" fmla="val 47852"/>
                  <a:gd name="adj2" fmla="val 41620"/>
                </a:avLst>
              </a:prstGeom>
            </p:spPr>
            <p:style>
              <a:lnRef idx="3">
                <a:schemeClr val="lt1"/>
              </a:lnRef>
              <a:fillRef idx="1">
                <a:schemeClr val="accent1"/>
              </a:fillRef>
              <a:effectRef idx="1">
                <a:schemeClr val="accent1"/>
              </a:effectRef>
              <a:fontRef idx="minor">
                <a:schemeClr val="lt1"/>
              </a:fontRef>
            </p:style>
            <p:txBody>
              <a:bodyPr lIns="0" tIns="0" rIns="0" bIns="0" anchor="ctr">
                <a:spAutoFit/>
              </a:bodyPr>
              <a:lstStyle/>
              <a:p>
                <a:pPr eaLnBrk="1" hangingPunct="1">
                  <a:defRPr/>
                </a:pPr>
                <a:endParaRPr lang="zh-CN" altLang="en-US">
                  <a:solidFill>
                    <a:srgbClr val="FFFFFF"/>
                  </a:solidFill>
                  <a:ea typeface="宋体" panose="02010600030101010101" pitchFamily="2" charset="-122"/>
                </a:endParaRPr>
              </a:p>
            </p:txBody>
          </p:sp>
          <p:sp>
            <p:nvSpPr>
              <p:cNvPr id="13" name="AutoShape 28"/>
              <p:cNvSpPr>
                <a:spLocks noChangeArrowheads="1"/>
              </p:cNvSpPr>
              <p:nvPr/>
            </p:nvSpPr>
            <p:spPr bwMode="auto">
              <a:xfrm rot="5400000">
                <a:off x="742" y="2300"/>
                <a:ext cx="526" cy="524"/>
              </a:xfrm>
              <a:prstGeom prst="upArrow">
                <a:avLst>
                  <a:gd name="adj1" fmla="val 47852"/>
                  <a:gd name="adj2" fmla="val 41620"/>
                </a:avLst>
              </a:prstGeom>
            </p:spPr>
            <p:style>
              <a:lnRef idx="3">
                <a:schemeClr val="lt1"/>
              </a:lnRef>
              <a:fillRef idx="1">
                <a:schemeClr val="accent1"/>
              </a:fillRef>
              <a:effectRef idx="1">
                <a:schemeClr val="accent1"/>
              </a:effectRef>
              <a:fontRef idx="minor">
                <a:schemeClr val="lt1"/>
              </a:fontRef>
            </p:style>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zh-CN" altLang="en-US" sz="3300">
                  <a:solidFill>
                    <a:srgbClr val="FF3300"/>
                  </a:solidFill>
                  <a:latin typeface="Arial" panose="020B0604020202020204" pitchFamily="34" charset="0"/>
                </a:endParaRPr>
              </a:p>
            </p:txBody>
          </p:sp>
          <p:sp>
            <p:nvSpPr>
              <p:cNvPr id="14" name="AutoShape 29"/>
              <p:cNvSpPr>
                <a:spLocks noChangeArrowheads="1"/>
              </p:cNvSpPr>
              <p:nvPr/>
            </p:nvSpPr>
            <p:spPr bwMode="auto">
              <a:xfrm rot="27000000">
                <a:off x="734" y="2300"/>
                <a:ext cx="526" cy="524"/>
              </a:xfrm>
              <a:prstGeom prst="upArrow">
                <a:avLst>
                  <a:gd name="adj1" fmla="val 47852"/>
                  <a:gd name="adj2" fmla="val 41620"/>
                </a:avLst>
              </a:prstGeom>
            </p:spPr>
            <p:style>
              <a:lnRef idx="3">
                <a:schemeClr val="lt1"/>
              </a:lnRef>
              <a:fillRef idx="1">
                <a:schemeClr val="accent1"/>
              </a:fillRef>
              <a:effectRef idx="1">
                <a:schemeClr val="accent1"/>
              </a:effectRef>
              <a:fontRef idx="minor">
                <a:schemeClr val="lt1"/>
              </a:fontRef>
            </p:style>
            <p:txBody>
              <a:bodyPr lIns="0" tIns="0" rIns="0" bIns="0" anchor="ctr">
                <a:spAutoFit/>
              </a:bodyPr>
              <a:lstStyle/>
              <a:p>
                <a:pPr eaLnBrk="1" hangingPunct="1">
                  <a:defRPr/>
                </a:pPr>
                <a:endParaRPr lang="zh-CN" altLang="en-US">
                  <a:solidFill>
                    <a:srgbClr val="FFFFFF"/>
                  </a:solidFill>
                  <a:ea typeface="宋体" panose="02010600030101010101" pitchFamily="2" charset="-122"/>
                </a:endParaRPr>
              </a:p>
            </p:txBody>
          </p:sp>
        </p:grpSp>
      </p:grpSp>
      <p:sp>
        <p:nvSpPr>
          <p:cNvPr id="19" name="TextBox 15"/>
          <p:cNvSpPr txBox="1">
            <a:spLocks noChangeArrowheads="1"/>
          </p:cNvSpPr>
          <p:nvPr/>
        </p:nvSpPr>
        <p:spPr bwMode="auto">
          <a:xfrm>
            <a:off x="1288278" y="3325714"/>
            <a:ext cx="2818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zh-CN" altLang="en-US" sz="2800" dirty="0">
                <a:latin typeface="微软雅黑" panose="020B0503020204020204" charset="-122"/>
                <a:ea typeface="微软雅黑" panose="020B0503020204020204" charset="-122"/>
              </a:rPr>
              <a:t>格式化文件导入</a:t>
            </a:r>
            <a:endParaRPr lang="en-US" altLang="zh-CN" sz="2800" dirty="0">
              <a:latin typeface="微软雅黑" panose="020B0503020204020204" charset="-122"/>
              <a:ea typeface="微软雅黑" panose="020B0503020204020204" charset="-122"/>
            </a:endParaRPr>
          </a:p>
        </p:txBody>
      </p:sp>
      <p:sp>
        <p:nvSpPr>
          <p:cNvPr id="20" name="TextBox 16"/>
          <p:cNvSpPr txBox="1">
            <a:spLocks noChangeArrowheads="1"/>
          </p:cNvSpPr>
          <p:nvPr/>
        </p:nvSpPr>
        <p:spPr bwMode="auto">
          <a:xfrm>
            <a:off x="7929561" y="3325714"/>
            <a:ext cx="31734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zh-CN" altLang="en-US" sz="2800">
                <a:latin typeface="微软雅黑" panose="020B0503020204020204" charset="-122"/>
                <a:ea typeface="微软雅黑" panose="020B0503020204020204" charset="-122"/>
              </a:rPr>
              <a:t>手工录入</a:t>
            </a:r>
            <a:endParaRPr lang="zh-CN" altLang="en-US" sz="2800" dirty="0">
              <a:latin typeface="微软雅黑" panose="020B0503020204020204" charset="-122"/>
              <a:ea typeface="微软雅黑" panose="020B0503020204020204" charset="-122"/>
            </a:endParaRPr>
          </a:p>
        </p:txBody>
      </p:sp>
      <p:sp>
        <p:nvSpPr>
          <p:cNvPr id="21" name="TextBox 17"/>
          <p:cNvSpPr txBox="1">
            <a:spLocks noChangeArrowheads="1"/>
          </p:cNvSpPr>
          <p:nvPr/>
        </p:nvSpPr>
        <p:spPr bwMode="auto">
          <a:xfrm>
            <a:off x="4198936" y="5450317"/>
            <a:ext cx="373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zh-CN" altLang="en-US" sz="2800" dirty="0">
                <a:latin typeface="微软雅黑" panose="020B0503020204020204" charset="-122"/>
                <a:ea typeface="微软雅黑" panose="020B0503020204020204" charset="-122"/>
              </a:rPr>
              <a:t>在线检索</a:t>
            </a:r>
          </a:p>
        </p:txBody>
      </p:sp>
      <p:sp>
        <p:nvSpPr>
          <p:cNvPr id="22" name="TextBox 18"/>
          <p:cNvSpPr txBox="1">
            <a:spLocks noChangeArrowheads="1"/>
          </p:cNvSpPr>
          <p:nvPr/>
        </p:nvSpPr>
        <p:spPr bwMode="auto">
          <a:xfrm>
            <a:off x="4045602" y="1239811"/>
            <a:ext cx="4147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CN" sz="2800" dirty="0">
                <a:latin typeface="微软雅黑" panose="020B0503020204020204" charset="-122"/>
                <a:ea typeface="微软雅黑" panose="020B0503020204020204" charset="-122"/>
              </a:rPr>
              <a:t>PDF</a:t>
            </a:r>
            <a:r>
              <a:rPr lang="zh-CN" altLang="en-US" sz="2800" dirty="0">
                <a:latin typeface="微软雅黑" panose="020B0503020204020204" charset="-122"/>
                <a:ea typeface="微软雅黑" panose="020B0503020204020204" charset="-122"/>
              </a:rPr>
              <a:t>智能</a:t>
            </a:r>
            <a:r>
              <a:rPr lang="zh-CN" altLang="en-US" sz="2800">
                <a:latin typeface="微软雅黑" panose="020B0503020204020204" charset="-122"/>
                <a:ea typeface="微软雅黑" panose="020B0503020204020204" charset="-122"/>
              </a:rPr>
              <a:t>识别及智能更新</a:t>
            </a:r>
            <a:endParaRPr lang="zh-CN" altLang="en-US" sz="2800" dirty="0">
              <a:latin typeface="微软雅黑" panose="020B0503020204020204" charset="-122"/>
              <a:ea typeface="微软雅黑" panose="020B0503020204020204" charset="-122"/>
            </a:endParaRPr>
          </a:p>
        </p:txBody>
      </p:sp>
      <p:sp>
        <p:nvSpPr>
          <p:cNvPr id="23" name="TextBox 19"/>
          <p:cNvSpPr txBox="1">
            <a:spLocks noChangeArrowheads="1"/>
          </p:cNvSpPr>
          <p:nvPr/>
        </p:nvSpPr>
        <p:spPr bwMode="auto">
          <a:xfrm>
            <a:off x="5124451" y="3171826"/>
            <a:ext cx="1785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zh-CN" sz="4800" dirty="0">
                <a:latin typeface="微软雅黑" panose="020B0503020204020204" charset="-122"/>
                <a:ea typeface="微软雅黑" panose="020B0503020204020204" charset="-122"/>
              </a:rPr>
              <a:t>NE</a:t>
            </a:r>
            <a:endParaRPr lang="zh-CN" altLang="en-US" sz="4800" dirty="0">
              <a:latin typeface="微软雅黑" panose="020B0503020204020204" charset="-122"/>
              <a:ea typeface="微软雅黑" panose="020B0503020204020204" charset="-122"/>
            </a:endParaRPr>
          </a:p>
        </p:txBody>
      </p:sp>
      <p:pic>
        <p:nvPicPr>
          <p:cNvPr id="24" name="图片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357" y="0"/>
            <a:ext cx="4331643" cy="3848318"/>
          </a:xfrm>
          <a:prstGeom prst="rect">
            <a:avLst/>
          </a:prstGeom>
        </p:spPr>
      </p:pic>
      <p:pic>
        <p:nvPicPr>
          <p:cNvPr id="25" name="图片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757" y="152400"/>
            <a:ext cx="4331643" cy="3848318"/>
          </a:xfrm>
          <a:prstGeom prst="rect">
            <a:avLst/>
          </a:prstGeom>
        </p:spPr>
      </p:pic>
      <p:sp>
        <p:nvSpPr>
          <p:cNvPr id="2" name="文本框 1"/>
          <p:cNvSpPr txBox="1"/>
          <p:nvPr/>
        </p:nvSpPr>
        <p:spPr>
          <a:xfrm>
            <a:off x="2159635" y="308610"/>
            <a:ext cx="7669530" cy="706755"/>
          </a:xfrm>
          <a:prstGeom prst="rect">
            <a:avLst/>
          </a:prstGeom>
          <a:noFill/>
        </p:spPr>
        <p:txBody>
          <a:bodyPr wrap="square" rtlCol="0">
            <a:spAutoFit/>
          </a:bodyPr>
          <a:lstStyle/>
          <a:p>
            <a:pPr algn="ctr"/>
            <a:r>
              <a:rPr lang="zh-CN" altLang="en-US" sz="4000" b="1">
                <a:solidFill>
                  <a:schemeClr val="accent1"/>
                </a:solidFill>
                <a:effectLst>
                  <a:outerShdw blurRad="38100" dist="25400" dir="5400000" algn="ctr" rotWithShape="0">
                    <a:srgbClr val="6E747A">
                      <a:alpha val="43000"/>
                    </a:srgbClr>
                  </a:outerShdw>
                </a:effectLst>
              </a:rPr>
              <a:t>手工录入</a:t>
            </a:r>
          </a:p>
        </p:txBody>
      </p:sp>
      <p:sp>
        <p:nvSpPr>
          <p:cNvPr id="4" name="文本框 3"/>
          <p:cNvSpPr txBox="1"/>
          <p:nvPr/>
        </p:nvSpPr>
        <p:spPr>
          <a:xfrm>
            <a:off x="8756015" y="1553210"/>
            <a:ext cx="3257550" cy="368300"/>
          </a:xfrm>
          <a:prstGeom prst="rect">
            <a:avLst/>
          </a:prstGeom>
          <a:noFill/>
        </p:spPr>
        <p:txBody>
          <a:bodyPr wrap="square" rtlCol="0">
            <a:spAutoFit/>
          </a:bodyPr>
          <a:lstStyle/>
          <a:p>
            <a:endParaRPr lang="zh-CN" altLang="en-US"/>
          </a:p>
        </p:txBody>
      </p:sp>
      <p:sp>
        <p:nvSpPr>
          <p:cNvPr id="9" name="文本框 8"/>
          <p:cNvSpPr txBox="1"/>
          <p:nvPr/>
        </p:nvSpPr>
        <p:spPr>
          <a:xfrm>
            <a:off x="1849755" y="1553210"/>
            <a:ext cx="309880" cy="645160"/>
          </a:xfrm>
          <a:prstGeom prst="rect">
            <a:avLst/>
          </a:prstGeom>
          <a:noFill/>
        </p:spPr>
        <p:txBody>
          <a:bodyPr wrap="none" rtlCol="0">
            <a:spAutoFit/>
          </a:bodyPr>
          <a:lstStyle/>
          <a:p>
            <a:endParaRPr lang="zh-CN" altLang="en-US"/>
          </a:p>
          <a:p>
            <a:endParaRPr lang="en-US" altLang="zh-CN"/>
          </a:p>
        </p:txBody>
      </p:sp>
      <p:pic>
        <p:nvPicPr>
          <p:cNvPr id="10" name="图片 9"/>
          <p:cNvPicPr>
            <a:picLocks noChangeAspect="1"/>
          </p:cNvPicPr>
          <p:nvPr/>
        </p:nvPicPr>
        <p:blipFill>
          <a:blip r:embed="rId6"/>
          <a:stretch>
            <a:fillRect/>
          </a:stretch>
        </p:blipFill>
        <p:spPr>
          <a:xfrm>
            <a:off x="1528445" y="1460500"/>
            <a:ext cx="3524250" cy="2667000"/>
          </a:xfrm>
          <a:prstGeom prst="rect">
            <a:avLst/>
          </a:prstGeom>
        </p:spPr>
      </p:pic>
      <p:pic>
        <p:nvPicPr>
          <p:cNvPr id="11" name="图片 10"/>
          <p:cNvPicPr>
            <a:picLocks noChangeAspect="1"/>
          </p:cNvPicPr>
          <p:nvPr/>
        </p:nvPicPr>
        <p:blipFill>
          <a:blip r:embed="rId7"/>
          <a:stretch>
            <a:fillRect/>
          </a:stretch>
        </p:blipFill>
        <p:spPr>
          <a:xfrm>
            <a:off x="6656705" y="1287145"/>
            <a:ext cx="3848100" cy="4619625"/>
          </a:xfrm>
          <a:prstGeom prst="rect">
            <a:avLst/>
          </a:prstGeom>
        </p:spPr>
      </p:pic>
      <p:sp>
        <p:nvSpPr>
          <p:cNvPr id="12" name="文本框 11"/>
          <p:cNvSpPr txBox="1"/>
          <p:nvPr/>
        </p:nvSpPr>
        <p:spPr>
          <a:xfrm>
            <a:off x="1964055" y="4362450"/>
            <a:ext cx="3088640" cy="1814830"/>
          </a:xfrm>
          <a:prstGeom prst="rect">
            <a:avLst/>
          </a:prstGeom>
          <a:noFill/>
        </p:spPr>
        <p:txBody>
          <a:bodyPr wrap="square" rtlCol="0">
            <a:spAutoFit/>
          </a:bodyPr>
          <a:lstStyle/>
          <a:p>
            <a:r>
              <a:rPr lang="zh-CN" altLang="en-US" sz="2800">
                <a:ln/>
                <a:solidFill>
                  <a:schemeClr val="accent1"/>
                </a:solidFill>
                <a:effectLst>
                  <a:outerShdw blurRad="38100" dist="25400" dir="5400000" algn="ctr" rotWithShape="0">
                    <a:srgbClr val="6E747A">
                      <a:alpha val="43000"/>
                    </a:srgbClr>
                  </a:outerShdw>
                </a:effectLst>
              </a:rPr>
              <a:t>在题录列表位置点击鼠标右键，新建题录，录入相对应的字段信息</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12192000"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24" y="149526"/>
            <a:ext cx="1635435" cy="604657"/>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757" y="152400"/>
            <a:ext cx="4331643" cy="3848318"/>
          </a:xfrm>
          <a:prstGeom prst="rect">
            <a:avLst/>
          </a:prstGeom>
        </p:spPr>
      </p:pic>
      <p:sp>
        <p:nvSpPr>
          <p:cNvPr id="2" name="文本框 1"/>
          <p:cNvSpPr txBox="1"/>
          <p:nvPr/>
        </p:nvSpPr>
        <p:spPr>
          <a:xfrm>
            <a:off x="2159635" y="308610"/>
            <a:ext cx="7669530" cy="706755"/>
          </a:xfrm>
          <a:prstGeom prst="rect">
            <a:avLst/>
          </a:prstGeom>
          <a:noFill/>
        </p:spPr>
        <p:txBody>
          <a:bodyPr wrap="square" rtlCol="0">
            <a:spAutoFit/>
          </a:bodyPr>
          <a:lstStyle/>
          <a:p>
            <a:pPr algn="ctr"/>
            <a:r>
              <a:rPr lang="en-US" altLang="zh-CN" sz="4000" b="1">
                <a:solidFill>
                  <a:schemeClr val="accent1"/>
                </a:solidFill>
                <a:effectLst>
                  <a:outerShdw blurRad="38100" dist="25400" dir="5400000" algn="ctr" rotWithShape="0">
                    <a:srgbClr val="6E747A">
                      <a:alpha val="43000"/>
                    </a:srgbClr>
                  </a:outerShdw>
                </a:effectLst>
              </a:rPr>
              <a:t>PDF</a:t>
            </a:r>
            <a:r>
              <a:rPr lang="zh-CN" altLang="en-US" sz="4000" b="1">
                <a:solidFill>
                  <a:schemeClr val="accent1"/>
                </a:solidFill>
                <a:effectLst>
                  <a:outerShdw blurRad="38100" dist="25400" dir="5400000" algn="ctr" rotWithShape="0">
                    <a:srgbClr val="6E747A">
                      <a:alpha val="43000"/>
                    </a:srgbClr>
                  </a:outerShdw>
                </a:effectLst>
              </a:rPr>
              <a:t>智能识别及更新</a:t>
            </a:r>
          </a:p>
        </p:txBody>
      </p:sp>
      <p:sp>
        <p:nvSpPr>
          <p:cNvPr id="4" name="文本框 3"/>
          <p:cNvSpPr txBox="1"/>
          <p:nvPr/>
        </p:nvSpPr>
        <p:spPr>
          <a:xfrm>
            <a:off x="8756015" y="1553210"/>
            <a:ext cx="3257550" cy="368300"/>
          </a:xfrm>
          <a:prstGeom prst="rect">
            <a:avLst/>
          </a:prstGeom>
          <a:noFill/>
        </p:spPr>
        <p:txBody>
          <a:bodyPr wrap="square" rtlCol="0">
            <a:spAutoFit/>
          </a:bodyPr>
          <a:lstStyle/>
          <a:p>
            <a:endParaRPr lang="zh-CN" altLang="en-US"/>
          </a:p>
        </p:txBody>
      </p:sp>
      <p:sp>
        <p:nvSpPr>
          <p:cNvPr id="9" name="文本框 8"/>
          <p:cNvSpPr txBox="1"/>
          <p:nvPr/>
        </p:nvSpPr>
        <p:spPr>
          <a:xfrm>
            <a:off x="1849755" y="1553210"/>
            <a:ext cx="309880" cy="645160"/>
          </a:xfrm>
          <a:prstGeom prst="rect">
            <a:avLst/>
          </a:prstGeom>
          <a:noFill/>
        </p:spPr>
        <p:txBody>
          <a:bodyPr wrap="none" rtlCol="0">
            <a:spAutoFit/>
          </a:bodyPr>
          <a:lstStyle/>
          <a:p>
            <a:endParaRPr lang="zh-CN" altLang="en-US"/>
          </a:p>
          <a:p>
            <a:endParaRPr lang="en-US" altLang="zh-CN"/>
          </a:p>
        </p:txBody>
      </p:sp>
      <p:pic>
        <p:nvPicPr>
          <p:cNvPr id="8" name="图片 7"/>
          <p:cNvPicPr>
            <a:picLocks noChangeAspect="1"/>
          </p:cNvPicPr>
          <p:nvPr/>
        </p:nvPicPr>
        <p:blipFill>
          <a:blip r:embed="rId6"/>
          <a:stretch>
            <a:fillRect/>
          </a:stretch>
        </p:blipFill>
        <p:spPr>
          <a:xfrm>
            <a:off x="860425" y="1553210"/>
            <a:ext cx="10267950" cy="2057400"/>
          </a:xfrm>
          <a:prstGeom prst="rect">
            <a:avLst/>
          </a:prstGeom>
        </p:spPr>
      </p:pic>
      <p:pic>
        <p:nvPicPr>
          <p:cNvPr id="14" name="图片 13"/>
          <p:cNvPicPr>
            <a:picLocks noChangeAspect="1"/>
          </p:cNvPicPr>
          <p:nvPr/>
        </p:nvPicPr>
        <p:blipFill>
          <a:blip r:embed="rId7"/>
          <a:stretch>
            <a:fillRect/>
          </a:stretch>
        </p:blipFill>
        <p:spPr>
          <a:xfrm>
            <a:off x="957580" y="3872865"/>
            <a:ext cx="9505950" cy="1257300"/>
          </a:xfrm>
          <a:prstGeom prst="rect">
            <a:avLst/>
          </a:prstGeom>
        </p:spPr>
      </p:pic>
      <p:sp>
        <p:nvSpPr>
          <p:cNvPr id="15" name="文本框 14"/>
          <p:cNvSpPr txBox="1"/>
          <p:nvPr/>
        </p:nvSpPr>
        <p:spPr>
          <a:xfrm>
            <a:off x="860425" y="5365115"/>
            <a:ext cx="10333355" cy="953135"/>
          </a:xfrm>
          <a:prstGeom prst="rect">
            <a:avLst/>
          </a:prstGeom>
          <a:noFill/>
        </p:spPr>
        <p:txBody>
          <a:bodyPr wrap="none" rtlCol="0">
            <a:spAutoFit/>
            <a:scene3d>
              <a:camera prst="orthographicFront"/>
              <a:lightRig rig="threePt" dir="t"/>
            </a:scene3d>
          </a:bodyPr>
          <a:lstStyle/>
          <a:p>
            <a:r>
              <a:rPr lang="zh-CN" altLang="en-US" sz="2800">
                <a:ln/>
                <a:solidFill>
                  <a:schemeClr val="accent1"/>
                </a:solidFill>
                <a:effectLst>
                  <a:outerShdw blurRad="38100" dist="25400" dir="5400000" algn="ctr" rotWithShape="0">
                    <a:srgbClr val="6E747A">
                      <a:alpha val="43000"/>
                    </a:srgbClr>
                  </a:outerShdw>
                </a:effectLst>
              </a:rPr>
              <a:t>已经下载好的</a:t>
            </a:r>
            <a:r>
              <a:rPr lang="en-US" altLang="zh-CN" sz="2800">
                <a:ln/>
                <a:solidFill>
                  <a:schemeClr val="accent1"/>
                </a:solidFill>
                <a:effectLst>
                  <a:outerShdw blurRad="38100" dist="25400" dir="5400000" algn="ctr" rotWithShape="0">
                    <a:srgbClr val="6E747A">
                      <a:alpha val="43000"/>
                    </a:srgbClr>
                  </a:outerShdw>
                </a:effectLst>
              </a:rPr>
              <a:t>PDF</a:t>
            </a:r>
            <a:r>
              <a:rPr lang="zh-CN" altLang="en-US" sz="2800">
                <a:ln/>
                <a:solidFill>
                  <a:schemeClr val="accent1"/>
                </a:solidFill>
                <a:effectLst>
                  <a:outerShdw blurRad="38100" dist="25400" dir="5400000" algn="ctr" rotWithShape="0">
                    <a:srgbClr val="6E747A">
                      <a:alpha val="43000"/>
                    </a:srgbClr>
                  </a:outerShdw>
                </a:effectLst>
              </a:rPr>
              <a:t>或者</a:t>
            </a:r>
            <a:r>
              <a:rPr lang="en-US" altLang="zh-CN" sz="2800">
                <a:ln/>
                <a:solidFill>
                  <a:schemeClr val="accent1"/>
                </a:solidFill>
                <a:effectLst>
                  <a:outerShdw blurRad="38100" dist="25400" dir="5400000" algn="ctr" rotWithShape="0">
                    <a:srgbClr val="6E747A">
                      <a:alpha val="43000"/>
                    </a:srgbClr>
                  </a:outerShdw>
                </a:effectLst>
              </a:rPr>
              <a:t>CAJ</a:t>
            </a:r>
            <a:r>
              <a:rPr lang="zh-CN" altLang="en-US" sz="2800">
                <a:ln/>
                <a:solidFill>
                  <a:schemeClr val="accent1"/>
                </a:solidFill>
                <a:effectLst>
                  <a:outerShdw blurRad="38100" dist="25400" dir="5400000" algn="ctr" rotWithShape="0">
                    <a:srgbClr val="6E747A">
                      <a:alpha val="43000"/>
                    </a:srgbClr>
                  </a:outerShdw>
                </a:effectLst>
              </a:rPr>
              <a:t>文件可以全选拖拽到</a:t>
            </a:r>
            <a:r>
              <a:rPr lang="en-US" altLang="zh-CN" sz="2800">
                <a:ln/>
                <a:solidFill>
                  <a:schemeClr val="accent1"/>
                </a:solidFill>
                <a:effectLst>
                  <a:outerShdw blurRad="38100" dist="25400" dir="5400000" algn="ctr" rotWithShape="0">
                    <a:srgbClr val="6E747A">
                      <a:alpha val="43000"/>
                    </a:srgbClr>
                  </a:outerShdw>
                </a:effectLst>
              </a:rPr>
              <a:t>NE</a:t>
            </a:r>
            <a:r>
              <a:rPr lang="zh-CN" altLang="en-US" sz="2800">
                <a:ln/>
                <a:solidFill>
                  <a:schemeClr val="accent1"/>
                </a:solidFill>
                <a:effectLst>
                  <a:outerShdw blurRad="38100" dist="25400" dir="5400000" algn="ctr" rotWithShape="0">
                    <a:srgbClr val="6E747A">
                      <a:alpha val="43000"/>
                    </a:srgbClr>
                  </a:outerShdw>
                </a:effectLst>
              </a:rPr>
              <a:t>题录信息栏中，</a:t>
            </a:r>
          </a:p>
          <a:p>
            <a:r>
              <a:rPr lang="zh-CN" altLang="en-US" sz="2800">
                <a:ln/>
                <a:solidFill>
                  <a:schemeClr val="accent1"/>
                </a:solidFill>
                <a:effectLst>
                  <a:outerShdw blurRad="38100" dist="25400" dir="5400000" algn="ctr" rotWithShape="0">
                    <a:srgbClr val="6E747A">
                      <a:alpha val="43000"/>
                    </a:srgbClr>
                  </a:outerShdw>
                </a:effectLst>
              </a:rPr>
              <a:t>会自动识别作者、年份、来源等字段</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TotalTime>
  <Words>1085</Words>
  <Application>Microsoft Office PowerPoint</Application>
  <PresentationFormat>宽屏</PresentationFormat>
  <Paragraphs>112</Paragraphs>
  <Slides>21</Slides>
  <Notes>10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PingFang SC Light</vt:lpstr>
      <vt:lpstr>STHeiti</vt:lpstr>
      <vt:lpstr>STHeiti Light</vt:lpstr>
      <vt:lpstr>DengXian</vt:lpstr>
      <vt:lpstr>DengXian Light</vt:lpstr>
      <vt:lpstr>宋体</vt:lpstr>
      <vt:lpstr>微软雅黑</vt:lpstr>
      <vt:lpstr>Arial</vt:lpstr>
      <vt:lpstr>Calibri</vt:lpstr>
      <vt:lpstr>Office 主题</vt:lpstr>
      <vt:lpstr>PowerPoint 演示文稿</vt:lpstr>
      <vt:lpstr> </vt:lpstr>
      <vt:lpstr>PowerPoint 演示文稿</vt:lpstr>
      <vt:lpstr>如何获取NoteExpress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873813207@qq.com</dc:creator>
  <cp:lastModifiedBy>Administrator</cp:lastModifiedBy>
  <cp:revision>107</cp:revision>
  <dcterms:created xsi:type="dcterms:W3CDTF">2017-11-23T09:49:00Z</dcterms:created>
  <dcterms:modified xsi:type="dcterms:W3CDTF">2018-11-09T09:55:21Z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2052-11.1.0.7849</vt:lpwstr>
  </property>
</Properties>
</file>